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279975" cy="42808525"/>
  <p:notesSz cx="6858000" cy="9144000"/>
  <p:defaultTextStyle>
    <a:defPPr>
      <a:defRPr lang="sv-SE"/>
    </a:defPPr>
    <a:lvl1pPr marL="0" algn="l" defTabSz="417476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1pPr>
    <a:lvl2pPr marL="2087382" algn="l" defTabSz="417476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2pPr>
    <a:lvl3pPr marL="4174769" algn="l" defTabSz="417476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3pPr>
    <a:lvl4pPr marL="6262151" algn="l" defTabSz="417476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4pPr>
    <a:lvl5pPr marL="8349535" algn="l" defTabSz="417476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5pPr>
    <a:lvl6pPr marL="10436922" algn="l" defTabSz="417476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6pPr>
    <a:lvl7pPr marL="12524305" algn="l" defTabSz="417476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7pPr>
    <a:lvl8pPr marL="14611687" algn="l" defTabSz="417476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8pPr>
    <a:lvl9pPr marL="16699074" algn="l" defTabSz="417476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3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B7B3"/>
    <a:srgbClr val="AFD2C2"/>
    <a:srgbClr val="BAD8E1"/>
    <a:srgbClr val="FCDEE0"/>
    <a:srgbClr val="9A5A14"/>
    <a:srgbClr val="E2DDCB"/>
    <a:srgbClr val="D6D2C4"/>
    <a:srgbClr val="EBE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54"/>
    <p:restoredTop sz="96925"/>
  </p:normalViewPr>
  <p:slideViewPr>
    <p:cSldViewPr>
      <p:cViewPr>
        <p:scale>
          <a:sx n="55" d="100"/>
          <a:sy n="55" d="100"/>
        </p:scale>
        <p:origin x="280" y="-8936"/>
      </p:cViewPr>
      <p:guideLst>
        <p:guide orient="horz" pos="13483"/>
        <p:guide pos="953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7" d="100"/>
          <a:sy n="117" d="100"/>
        </p:scale>
        <p:origin x="420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51AFB3A-8C6B-2043-A0C0-30BE3C5168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>
              <a:latin typeface="Arial" panose="020B0604020202020204" pitchFamily="34" charset="0"/>
            </a:endParaRP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99EB5BA-2EA5-6845-9267-50B487736B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E79A4-E3BF-1147-85A6-9FDC6167D2B2}" type="datetimeFigureOut">
              <a:rPr lang="sv-SE" smtClean="0">
                <a:latin typeface="Arial" panose="020B0604020202020204" pitchFamily="34" charset="0"/>
              </a:rPr>
              <a:t>2025-10-20</a:t>
            </a:fld>
            <a:endParaRPr lang="sv-SE">
              <a:latin typeface="Arial" panose="020B0604020202020204" pitchFamily="34" charset="0"/>
            </a:endParaRP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D0BA3BB-FF32-D64E-9C22-2EB61D17F44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>
              <a:latin typeface="Arial" panose="020B0604020202020204" pitchFamily="34" charset="0"/>
            </a:endParaRP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FD914DE-5CAE-C94E-98D6-CD986A9AB5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3819C-53DA-3B4D-B8DD-A0641855D21D}" type="slidenum">
              <a:rPr lang="sv-SE" smtClean="0">
                <a:latin typeface="Arial" panose="020B0604020202020204" pitchFamily="34" charset="0"/>
              </a:rPr>
              <a:t>‹#›</a:t>
            </a:fld>
            <a:endParaRPr lang="sv-SE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573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16772D2-001A-4F4D-91B5-0FDF13FD237D}" type="datetimeFigureOut">
              <a:rPr lang="en-GB" smtClean="0"/>
              <a:pPr/>
              <a:t>16/10/2025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336800" y="1143000"/>
            <a:ext cx="2184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BC58BEB-B697-1541-8594-7673E1B83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471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C58BEB-B697-1541-8594-7673E1B8355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031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ge asymmetr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30">
            <a:extLst>
              <a:ext uri="{FF2B5EF4-FFF2-40B4-BE49-F238E27FC236}">
                <a16:creationId xmlns:a16="http://schemas.microsoft.com/office/drawing/2014/main" id="{3F57CE79-7885-6A43-A71F-323C7AE91C61}"/>
              </a:ext>
            </a:extLst>
          </p:cNvPr>
          <p:cNvSpPr/>
          <p:nvPr userDrawn="1"/>
        </p:nvSpPr>
        <p:spPr>
          <a:xfrm>
            <a:off x="539999" y="7306463"/>
            <a:ext cx="29196000" cy="34940142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/>
            <a:endParaRPr lang="sv-SE" b="0" i="0">
              <a:latin typeface="Arial" panose="020B0604020202020204" pitchFamily="34" charset="0"/>
            </a:endParaRP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6426000" y="684000"/>
            <a:ext cx="23114770" cy="36730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9900" b="0" i="0" u="none" baseline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Headline Times New Roman </a:t>
            </a:r>
            <a:br>
              <a:rPr lang="en-GB" noProof="0" dirty="0"/>
            </a:br>
            <a:r>
              <a:rPr lang="en-GB" noProof="0" dirty="0"/>
              <a:t>or Adobe Garamond </a:t>
            </a:r>
            <a:r>
              <a:rPr lang="en-GB" noProof="0" dirty="0" err="1"/>
              <a:t>Semibold</a:t>
            </a:r>
            <a:endParaRPr lang="en-GB" noProof="0" dirty="0"/>
          </a:p>
        </p:txBody>
      </p:sp>
      <p:sp>
        <p:nvSpPr>
          <p:cNvPr id="14" name="Platshållare för bild 9"/>
          <p:cNvSpPr>
            <a:spLocks noGrp="1"/>
          </p:cNvSpPr>
          <p:nvPr>
            <p:ph type="pic" sz="quarter" idx="12" hasCustomPrompt="1"/>
          </p:nvPr>
        </p:nvSpPr>
        <p:spPr>
          <a:xfrm>
            <a:off x="17948305" y="7307963"/>
            <a:ext cx="10872000" cy="8403893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6" name="Platshållare för text 21"/>
          <p:cNvSpPr>
            <a:spLocks noGrp="1"/>
          </p:cNvSpPr>
          <p:nvPr>
            <p:ph type="body" sz="quarter" idx="17" hasCustomPrompt="1"/>
          </p:nvPr>
        </p:nvSpPr>
        <p:spPr>
          <a:xfrm>
            <a:off x="1385316" y="8946001"/>
            <a:ext cx="15480000" cy="5401478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400" b="0" i="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Intro text Arial / Frutiger LT Std 55 Roman.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9" hasCustomPrompt="1"/>
          </p:nvPr>
        </p:nvSpPr>
        <p:spPr>
          <a:xfrm>
            <a:off x="6426000" y="5004000"/>
            <a:ext cx="23114768" cy="1223963"/>
          </a:xfrm>
          <a:prstGeom prst="rect">
            <a:avLst/>
          </a:prstGeom>
          <a:ln>
            <a:noFill/>
            <a:prstDash val="solid"/>
          </a:ln>
        </p:spPr>
        <p:txBody>
          <a:bodyPr lIns="0" tIns="0" rIns="0" bIns="0" anchor="t" anchorCtr="0"/>
          <a:lstStyle>
            <a:lvl1pPr marL="0" indent="0">
              <a:buNone/>
              <a:defRPr sz="3600" b="1" i="0" cap="all" spc="2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sz="4000" noProof="0" dirty="0"/>
              <a:t>SUBTITLE – NAMES, AFFILIATIONS ETC – Arial Bold / Frutiger LT Std 65 Bold</a:t>
            </a:r>
            <a:endParaRPr lang="en-GB" noProof="0" dirty="0"/>
          </a:p>
        </p:txBody>
      </p:sp>
      <p:cxnSp>
        <p:nvCxnSpPr>
          <p:cNvPr id="7" name="Rak 6"/>
          <p:cNvCxnSpPr/>
          <p:nvPr userDrawn="1"/>
        </p:nvCxnSpPr>
        <p:spPr>
          <a:xfrm>
            <a:off x="6426194" y="4338366"/>
            <a:ext cx="23114574" cy="0"/>
          </a:xfrm>
          <a:prstGeom prst="line">
            <a:avLst/>
          </a:prstGeom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latshållare för text 21">
            <a:extLst>
              <a:ext uri="{FF2B5EF4-FFF2-40B4-BE49-F238E27FC236}">
                <a16:creationId xmlns:a16="http://schemas.microsoft.com/office/drawing/2014/main" id="{BA5915EB-D66C-B848-86DA-5D7C88849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85316" y="16819200"/>
            <a:ext cx="15480000" cy="7131600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2" name="Platshållare för text 21">
            <a:extLst>
              <a:ext uri="{FF2B5EF4-FFF2-40B4-BE49-F238E27FC236}">
                <a16:creationId xmlns:a16="http://schemas.microsoft.com/office/drawing/2014/main" id="{42240B1D-39B5-5148-9229-74ADE831E9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85316" y="35031600"/>
            <a:ext cx="15480000" cy="6300091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4" name="Platshållare för text 21">
            <a:extLst>
              <a:ext uri="{FF2B5EF4-FFF2-40B4-BE49-F238E27FC236}">
                <a16:creationId xmlns:a16="http://schemas.microsoft.com/office/drawing/2014/main" id="{BDF833D3-200F-164E-B9DF-3F95ACC8CFF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944745" y="29433600"/>
            <a:ext cx="10872000" cy="7165585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5" name="Platshållare för text 4">
            <a:extLst>
              <a:ext uri="{FF2B5EF4-FFF2-40B4-BE49-F238E27FC236}">
                <a16:creationId xmlns:a16="http://schemas.microsoft.com/office/drawing/2014/main" id="{A1E4D9B8-06D3-6347-B8EB-4C602E65D4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7945889" y="27794873"/>
            <a:ext cx="10871999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27" name="Platshållare för text 21">
            <a:extLst>
              <a:ext uri="{FF2B5EF4-FFF2-40B4-BE49-F238E27FC236}">
                <a16:creationId xmlns:a16="http://schemas.microsoft.com/office/drawing/2014/main" id="{7FB415A9-13C1-F347-8BF1-E1EEF3BAA05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7943538" y="38559600"/>
            <a:ext cx="10873207" cy="2772091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Name, affiliation, faculty, institution, e-mail address, phone etc.</a:t>
            </a:r>
          </a:p>
        </p:txBody>
      </p:sp>
      <p:sp>
        <p:nvSpPr>
          <p:cNvPr id="28" name="Platshållare för text 4">
            <a:extLst>
              <a:ext uri="{FF2B5EF4-FFF2-40B4-BE49-F238E27FC236}">
                <a16:creationId xmlns:a16="http://schemas.microsoft.com/office/drawing/2014/main" id="{767E9D9A-854A-6C44-B933-2CF1B89D8F4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7945889" y="37317600"/>
            <a:ext cx="10873207" cy="846091"/>
          </a:xfrm>
          <a:prstGeom prst="callout1">
            <a:avLst>
              <a:gd name="adj1" fmla="val 99549"/>
              <a:gd name="adj2" fmla="val 99933"/>
              <a:gd name="adj3" fmla="val 99169"/>
              <a:gd name="adj4" fmla="val -39"/>
            </a:avLst>
          </a:prstGeom>
          <a:ln w="19050">
            <a:solidFill>
              <a:schemeClr val="tx2"/>
            </a:solidFill>
          </a:ln>
        </p:spPr>
        <p:txBody>
          <a:bodyPr lIns="0" tIns="0" rIns="0" bIns="54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5400" b="0" i="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Contact</a:t>
            </a:r>
          </a:p>
        </p:txBody>
      </p:sp>
      <p:sp>
        <p:nvSpPr>
          <p:cNvPr id="37" name="Platshållare för bild 9">
            <a:extLst>
              <a:ext uri="{FF2B5EF4-FFF2-40B4-BE49-F238E27FC236}">
                <a16:creationId xmlns:a16="http://schemas.microsoft.com/office/drawing/2014/main" id="{30F20F68-684F-F344-886F-48C9DED75849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7948304" y="17371815"/>
            <a:ext cx="10872000" cy="8403893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2" name="Platshållare för bild 9">
            <a:extLst>
              <a:ext uri="{FF2B5EF4-FFF2-40B4-BE49-F238E27FC236}">
                <a16:creationId xmlns:a16="http://schemas.microsoft.com/office/drawing/2014/main" id="{86D5C2AC-689A-BA48-88AD-47A63B16E39D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9306460" y="24262531"/>
            <a:ext cx="7560000" cy="7165585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5" name="Platshållare för bild 9">
            <a:extLst>
              <a:ext uri="{FF2B5EF4-FFF2-40B4-BE49-F238E27FC236}">
                <a16:creationId xmlns:a16="http://schemas.microsoft.com/office/drawing/2014/main" id="{9B67B89E-84EB-9847-BD7C-A71AA297D95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385889" y="24262531"/>
            <a:ext cx="7560000" cy="7165585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1" name="Platshållare för text 21">
            <a:extLst>
              <a:ext uri="{FF2B5EF4-FFF2-40B4-BE49-F238E27FC236}">
                <a16:creationId xmlns:a16="http://schemas.microsoft.com/office/drawing/2014/main" id="{C4E32119-A415-C444-92D8-9CFFC142A9C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7945889" y="15990063"/>
            <a:ext cx="10873207" cy="949703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3" name="Platshållare för text 21">
            <a:extLst>
              <a:ext uri="{FF2B5EF4-FFF2-40B4-BE49-F238E27FC236}">
                <a16:creationId xmlns:a16="http://schemas.microsoft.com/office/drawing/2014/main" id="{20D4F942-3908-684C-BDE5-B5199AF35E6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7945888" y="26039876"/>
            <a:ext cx="10873207" cy="949703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4" name="Platshållare för text 21">
            <a:extLst>
              <a:ext uri="{FF2B5EF4-FFF2-40B4-BE49-F238E27FC236}">
                <a16:creationId xmlns:a16="http://schemas.microsoft.com/office/drawing/2014/main" id="{E4BE38B9-AFAA-0D4E-9B04-50C20C40A75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385890" y="31677089"/>
            <a:ext cx="7560000" cy="1032429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9" name="Platshållare för text 21">
            <a:extLst>
              <a:ext uri="{FF2B5EF4-FFF2-40B4-BE49-F238E27FC236}">
                <a16:creationId xmlns:a16="http://schemas.microsoft.com/office/drawing/2014/main" id="{07AFEBAF-E313-284D-A930-C8970911BAA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306460" y="31677089"/>
            <a:ext cx="7560000" cy="1032429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36" name="Platshållare för text 4">
            <a:extLst>
              <a:ext uri="{FF2B5EF4-FFF2-40B4-BE49-F238E27FC236}">
                <a16:creationId xmlns:a16="http://schemas.microsoft.com/office/drawing/2014/main" id="{4752EB89-EC07-8F4A-9E17-AD0124A8715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385317" y="7306463"/>
            <a:ext cx="15480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Conclusion</a:t>
            </a:r>
          </a:p>
        </p:txBody>
      </p:sp>
      <p:sp>
        <p:nvSpPr>
          <p:cNvPr id="38" name="Platshållare för text 4">
            <a:extLst>
              <a:ext uri="{FF2B5EF4-FFF2-40B4-BE49-F238E27FC236}">
                <a16:creationId xmlns:a16="http://schemas.microsoft.com/office/drawing/2014/main" id="{D9EEA958-B7C5-EB41-B071-687DA7F4C84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385316" y="15180655"/>
            <a:ext cx="15480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39" name="Platshållare för text 4">
            <a:extLst>
              <a:ext uri="{FF2B5EF4-FFF2-40B4-BE49-F238E27FC236}">
                <a16:creationId xmlns:a16="http://schemas.microsoft.com/office/drawing/2014/main" id="{F9367FCA-6E65-BB4D-9391-8A428B0DAA1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385316" y="33391926"/>
            <a:ext cx="15480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054113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ge symmetr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30">
            <a:extLst>
              <a:ext uri="{FF2B5EF4-FFF2-40B4-BE49-F238E27FC236}">
                <a16:creationId xmlns:a16="http://schemas.microsoft.com/office/drawing/2014/main" id="{3F57CE79-7885-6A43-A71F-323C7AE91C61}"/>
              </a:ext>
            </a:extLst>
          </p:cNvPr>
          <p:cNvSpPr/>
          <p:nvPr userDrawn="1"/>
        </p:nvSpPr>
        <p:spPr>
          <a:xfrm>
            <a:off x="539999" y="6498606"/>
            <a:ext cx="29196000" cy="3574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/>
            <a:endParaRPr lang="sv-SE" b="0" i="0">
              <a:latin typeface="Arial" panose="020B0604020202020204" pitchFamily="34" charset="0"/>
            </a:endParaRP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6426000" y="684000"/>
            <a:ext cx="23114770" cy="36730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9900" b="0" i="0" u="none" baseline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Headline Times New Roman </a:t>
            </a:r>
            <a:br>
              <a:rPr lang="en-GB" noProof="0" dirty="0"/>
            </a:br>
            <a:r>
              <a:rPr lang="en-GB" noProof="0" dirty="0"/>
              <a:t>or Adobe Garamond </a:t>
            </a:r>
            <a:r>
              <a:rPr lang="en-GB" noProof="0" dirty="0" err="1"/>
              <a:t>Semibold</a:t>
            </a:r>
            <a:endParaRPr lang="en-GB" noProof="0" dirty="0"/>
          </a:p>
        </p:txBody>
      </p:sp>
      <p:sp>
        <p:nvSpPr>
          <p:cNvPr id="14" name="Platshållare för bild 9"/>
          <p:cNvSpPr>
            <a:spLocks noGrp="1"/>
          </p:cNvSpPr>
          <p:nvPr>
            <p:ph type="pic" sz="quarter" idx="12" hasCustomPrompt="1"/>
          </p:nvPr>
        </p:nvSpPr>
        <p:spPr>
          <a:xfrm>
            <a:off x="15682659" y="7307963"/>
            <a:ext cx="13212577" cy="8403893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6" name="Platshållare för text 21"/>
          <p:cNvSpPr>
            <a:spLocks noGrp="1"/>
          </p:cNvSpPr>
          <p:nvPr>
            <p:ph type="body" sz="quarter" idx="17" hasCustomPrompt="1"/>
          </p:nvPr>
        </p:nvSpPr>
        <p:spPr>
          <a:xfrm>
            <a:off x="1385316" y="8946001"/>
            <a:ext cx="13212000" cy="5401478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400" b="0" i="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Intro text Arial / Frutiger LT Std 55 Roman.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9" hasCustomPrompt="1"/>
          </p:nvPr>
        </p:nvSpPr>
        <p:spPr>
          <a:xfrm>
            <a:off x="6426000" y="5004000"/>
            <a:ext cx="23114768" cy="1223963"/>
          </a:xfrm>
          <a:prstGeom prst="rect">
            <a:avLst/>
          </a:prstGeom>
          <a:ln>
            <a:noFill/>
            <a:prstDash val="solid"/>
          </a:ln>
        </p:spPr>
        <p:txBody>
          <a:bodyPr lIns="0" tIns="0" rIns="0" bIns="0" anchor="t" anchorCtr="0"/>
          <a:lstStyle>
            <a:lvl1pPr marL="0" indent="0">
              <a:buNone/>
              <a:defRPr sz="3600" b="1" i="0" cap="all" spc="2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sz="4000" noProof="0" dirty="0"/>
              <a:t>SUBTITLE – NAMES, AFFILIATIONS ETC – Arial Bold / Frutiger LT Std 65 Bold</a:t>
            </a:r>
          </a:p>
        </p:txBody>
      </p:sp>
      <p:cxnSp>
        <p:nvCxnSpPr>
          <p:cNvPr id="7" name="Rak 6"/>
          <p:cNvCxnSpPr/>
          <p:nvPr userDrawn="1"/>
        </p:nvCxnSpPr>
        <p:spPr>
          <a:xfrm>
            <a:off x="6426194" y="4608000"/>
            <a:ext cx="23114574" cy="0"/>
          </a:xfrm>
          <a:prstGeom prst="line">
            <a:avLst/>
          </a:prstGeom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latshållare för text 21">
            <a:extLst>
              <a:ext uri="{FF2B5EF4-FFF2-40B4-BE49-F238E27FC236}">
                <a16:creationId xmlns:a16="http://schemas.microsoft.com/office/drawing/2014/main" id="{BA5915EB-D66C-B848-86DA-5D7C88849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85316" y="16819200"/>
            <a:ext cx="13212000" cy="7131600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2" name="Platshållare för text 21">
            <a:extLst>
              <a:ext uri="{FF2B5EF4-FFF2-40B4-BE49-F238E27FC236}">
                <a16:creationId xmlns:a16="http://schemas.microsoft.com/office/drawing/2014/main" id="{42240B1D-39B5-5148-9229-74ADE831E9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85316" y="35031600"/>
            <a:ext cx="13211425" cy="6300091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4" name="Platshållare för text 21">
            <a:extLst>
              <a:ext uri="{FF2B5EF4-FFF2-40B4-BE49-F238E27FC236}">
                <a16:creationId xmlns:a16="http://schemas.microsoft.com/office/drawing/2014/main" id="{BDF833D3-200F-164E-B9DF-3F95ACC8CFF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682661" y="29433600"/>
            <a:ext cx="13212575" cy="7165585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5" name="Platshållare för text 4">
            <a:extLst>
              <a:ext uri="{FF2B5EF4-FFF2-40B4-BE49-F238E27FC236}">
                <a16:creationId xmlns:a16="http://schemas.microsoft.com/office/drawing/2014/main" id="{A1E4D9B8-06D3-6347-B8EB-4C602E65D4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682661" y="27794873"/>
            <a:ext cx="13212575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27" name="Platshållare för text 21">
            <a:extLst>
              <a:ext uri="{FF2B5EF4-FFF2-40B4-BE49-F238E27FC236}">
                <a16:creationId xmlns:a16="http://schemas.microsoft.com/office/drawing/2014/main" id="{7FB415A9-13C1-F347-8BF1-E1EEF3BAA05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5683236" y="38559600"/>
            <a:ext cx="13212000" cy="2772091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Name, affiliation, faculty, institution, e-mail address, phone etc.</a:t>
            </a:r>
          </a:p>
        </p:txBody>
      </p:sp>
      <p:sp>
        <p:nvSpPr>
          <p:cNvPr id="28" name="Platshållare för text 4">
            <a:extLst>
              <a:ext uri="{FF2B5EF4-FFF2-40B4-BE49-F238E27FC236}">
                <a16:creationId xmlns:a16="http://schemas.microsoft.com/office/drawing/2014/main" id="{767E9D9A-854A-6C44-B933-2CF1B89D8F4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5683235" y="37317600"/>
            <a:ext cx="13212001" cy="846091"/>
          </a:xfrm>
          <a:prstGeom prst="callout1">
            <a:avLst>
              <a:gd name="adj1" fmla="val 99549"/>
              <a:gd name="adj2" fmla="val 99933"/>
              <a:gd name="adj3" fmla="val 99169"/>
              <a:gd name="adj4" fmla="val -39"/>
            </a:avLst>
          </a:prstGeom>
          <a:ln w="19050">
            <a:solidFill>
              <a:schemeClr val="tx2"/>
            </a:solidFill>
          </a:ln>
        </p:spPr>
        <p:txBody>
          <a:bodyPr wrap="square" lIns="0" tIns="0" rIns="0" bIns="54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5400" b="0" i="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Contact</a:t>
            </a:r>
          </a:p>
        </p:txBody>
      </p:sp>
      <p:sp>
        <p:nvSpPr>
          <p:cNvPr id="37" name="Platshållare för bild 9">
            <a:extLst>
              <a:ext uri="{FF2B5EF4-FFF2-40B4-BE49-F238E27FC236}">
                <a16:creationId xmlns:a16="http://schemas.microsoft.com/office/drawing/2014/main" id="{30F20F68-684F-F344-886F-48C9DED75849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5682660" y="17371815"/>
            <a:ext cx="13212576" cy="8403893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5" name="Platshållare för bild 9">
            <a:extLst>
              <a:ext uri="{FF2B5EF4-FFF2-40B4-BE49-F238E27FC236}">
                <a16:creationId xmlns:a16="http://schemas.microsoft.com/office/drawing/2014/main" id="{9B67B89E-84EB-9847-BD7C-A71AA297D95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385888" y="24262531"/>
            <a:ext cx="13211427" cy="7165585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1" name="Platshållare för text 21">
            <a:extLst>
              <a:ext uri="{FF2B5EF4-FFF2-40B4-BE49-F238E27FC236}">
                <a16:creationId xmlns:a16="http://schemas.microsoft.com/office/drawing/2014/main" id="{C4E32119-A415-C444-92D8-9CFFC142A9C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5682661" y="15990063"/>
            <a:ext cx="13212576" cy="949703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3" name="Platshållare för text 21">
            <a:extLst>
              <a:ext uri="{FF2B5EF4-FFF2-40B4-BE49-F238E27FC236}">
                <a16:creationId xmlns:a16="http://schemas.microsoft.com/office/drawing/2014/main" id="{20D4F942-3908-684C-BDE5-B5199AF35E6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5682661" y="26039876"/>
            <a:ext cx="13212575" cy="949703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4" name="Platshållare för text 21">
            <a:extLst>
              <a:ext uri="{FF2B5EF4-FFF2-40B4-BE49-F238E27FC236}">
                <a16:creationId xmlns:a16="http://schemas.microsoft.com/office/drawing/2014/main" id="{E4BE38B9-AFAA-0D4E-9B04-50C20C40A75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385889" y="31677089"/>
            <a:ext cx="13211425" cy="1032429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36" name="Platshållare för text 4">
            <a:extLst>
              <a:ext uri="{FF2B5EF4-FFF2-40B4-BE49-F238E27FC236}">
                <a16:creationId xmlns:a16="http://schemas.microsoft.com/office/drawing/2014/main" id="{4752EB89-EC07-8F4A-9E17-AD0124A8715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385317" y="7306463"/>
            <a:ext cx="13212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Conclusion</a:t>
            </a:r>
          </a:p>
        </p:txBody>
      </p:sp>
      <p:sp>
        <p:nvSpPr>
          <p:cNvPr id="38" name="Platshållare för text 4">
            <a:extLst>
              <a:ext uri="{FF2B5EF4-FFF2-40B4-BE49-F238E27FC236}">
                <a16:creationId xmlns:a16="http://schemas.microsoft.com/office/drawing/2014/main" id="{D9EEA958-B7C5-EB41-B071-687DA7F4C84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385316" y="15180655"/>
            <a:ext cx="13212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39" name="Platshållare för text 4">
            <a:extLst>
              <a:ext uri="{FF2B5EF4-FFF2-40B4-BE49-F238E27FC236}">
                <a16:creationId xmlns:a16="http://schemas.microsoft.com/office/drawing/2014/main" id="{F9367FCA-6E65-BB4D-9391-8A428B0DAA1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385316" y="33391926"/>
            <a:ext cx="13211425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495528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asymmetr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30">
            <a:extLst>
              <a:ext uri="{FF2B5EF4-FFF2-40B4-BE49-F238E27FC236}">
                <a16:creationId xmlns:a16="http://schemas.microsoft.com/office/drawing/2014/main" id="{3F57CE79-7885-6A43-A71F-323C7AE91C61}"/>
              </a:ext>
            </a:extLst>
          </p:cNvPr>
          <p:cNvSpPr/>
          <p:nvPr userDrawn="1"/>
        </p:nvSpPr>
        <p:spPr>
          <a:xfrm>
            <a:off x="539999" y="6498606"/>
            <a:ext cx="29196000" cy="35748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/>
            <a:endParaRPr lang="sv-SE" b="0" i="0">
              <a:latin typeface="Arial" panose="020B0604020202020204" pitchFamily="34" charset="0"/>
            </a:endParaRP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6426000" y="684000"/>
            <a:ext cx="23114770" cy="36730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9900" b="0" i="0" u="none" baseline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Headline Times New Roman </a:t>
            </a:r>
            <a:br>
              <a:rPr lang="en-GB" noProof="0" dirty="0"/>
            </a:br>
            <a:r>
              <a:rPr lang="en-GB" noProof="0" dirty="0"/>
              <a:t>or Adobe Garamond </a:t>
            </a:r>
            <a:r>
              <a:rPr lang="en-GB" noProof="0" dirty="0" err="1"/>
              <a:t>Semibold</a:t>
            </a:r>
            <a:endParaRPr lang="en-GB" noProof="0" dirty="0"/>
          </a:p>
        </p:txBody>
      </p:sp>
      <p:sp>
        <p:nvSpPr>
          <p:cNvPr id="14" name="Platshållare för bild 9"/>
          <p:cNvSpPr>
            <a:spLocks noGrp="1"/>
          </p:cNvSpPr>
          <p:nvPr>
            <p:ph type="pic" sz="quarter" idx="12" hasCustomPrompt="1"/>
          </p:nvPr>
        </p:nvSpPr>
        <p:spPr>
          <a:xfrm>
            <a:off x="17948305" y="7307963"/>
            <a:ext cx="10872000" cy="8403893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6" name="Platshållare för text 21"/>
          <p:cNvSpPr>
            <a:spLocks noGrp="1"/>
          </p:cNvSpPr>
          <p:nvPr>
            <p:ph type="body" sz="quarter" idx="17" hasCustomPrompt="1"/>
          </p:nvPr>
        </p:nvSpPr>
        <p:spPr>
          <a:xfrm>
            <a:off x="1385316" y="8946001"/>
            <a:ext cx="15480000" cy="5401478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400" b="0" i="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Intro text Arial / Frutiger LT Std 55 Roman.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9" hasCustomPrompt="1"/>
          </p:nvPr>
        </p:nvSpPr>
        <p:spPr>
          <a:xfrm>
            <a:off x="6426000" y="5004000"/>
            <a:ext cx="23114768" cy="1223963"/>
          </a:xfrm>
          <a:prstGeom prst="rect">
            <a:avLst/>
          </a:prstGeom>
          <a:ln>
            <a:noFill/>
            <a:prstDash val="solid"/>
          </a:ln>
        </p:spPr>
        <p:txBody>
          <a:bodyPr lIns="0" tIns="0" rIns="0" bIns="0" anchor="t" anchorCtr="0"/>
          <a:lstStyle>
            <a:lvl1pPr marL="0" indent="0">
              <a:buNone/>
              <a:defRPr sz="3600" b="1" i="0" cap="all" spc="2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sz="4000" noProof="0" dirty="0"/>
              <a:t>SUBTITLE – NAMES, AFFILIATIONS ETC – Arial Bold / Frutiger LT Std 65 Bold</a:t>
            </a:r>
            <a:endParaRPr lang="en-GB" noProof="0" dirty="0"/>
          </a:p>
        </p:txBody>
      </p:sp>
      <p:cxnSp>
        <p:nvCxnSpPr>
          <p:cNvPr id="7" name="Rak 6"/>
          <p:cNvCxnSpPr/>
          <p:nvPr userDrawn="1"/>
        </p:nvCxnSpPr>
        <p:spPr>
          <a:xfrm>
            <a:off x="6426194" y="4608000"/>
            <a:ext cx="23114574" cy="0"/>
          </a:xfrm>
          <a:prstGeom prst="line">
            <a:avLst/>
          </a:prstGeom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latshållare för text 21">
            <a:extLst>
              <a:ext uri="{FF2B5EF4-FFF2-40B4-BE49-F238E27FC236}">
                <a16:creationId xmlns:a16="http://schemas.microsoft.com/office/drawing/2014/main" id="{BA5915EB-D66C-B848-86DA-5D7C88849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85316" y="16819200"/>
            <a:ext cx="15480000" cy="7131600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2" name="Platshållare för text 21">
            <a:extLst>
              <a:ext uri="{FF2B5EF4-FFF2-40B4-BE49-F238E27FC236}">
                <a16:creationId xmlns:a16="http://schemas.microsoft.com/office/drawing/2014/main" id="{42240B1D-39B5-5148-9229-74ADE831E9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85316" y="35031600"/>
            <a:ext cx="15480000" cy="6300091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4" name="Platshållare för text 21">
            <a:extLst>
              <a:ext uri="{FF2B5EF4-FFF2-40B4-BE49-F238E27FC236}">
                <a16:creationId xmlns:a16="http://schemas.microsoft.com/office/drawing/2014/main" id="{BDF833D3-200F-164E-B9DF-3F95ACC8CFF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944745" y="29433600"/>
            <a:ext cx="10872000" cy="7165585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5" name="Platshållare för text 4">
            <a:extLst>
              <a:ext uri="{FF2B5EF4-FFF2-40B4-BE49-F238E27FC236}">
                <a16:creationId xmlns:a16="http://schemas.microsoft.com/office/drawing/2014/main" id="{A1E4D9B8-06D3-6347-B8EB-4C602E65D4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7945889" y="27794873"/>
            <a:ext cx="10871999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27" name="Platshållare för text 21">
            <a:extLst>
              <a:ext uri="{FF2B5EF4-FFF2-40B4-BE49-F238E27FC236}">
                <a16:creationId xmlns:a16="http://schemas.microsoft.com/office/drawing/2014/main" id="{7FB415A9-13C1-F347-8BF1-E1EEF3BAA05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7943538" y="38559600"/>
            <a:ext cx="10873207" cy="2772091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Name, affiliation, faculty, institution, e-mail address, phone etc.</a:t>
            </a:r>
          </a:p>
        </p:txBody>
      </p:sp>
      <p:sp>
        <p:nvSpPr>
          <p:cNvPr id="28" name="Platshållare för text 4">
            <a:extLst>
              <a:ext uri="{FF2B5EF4-FFF2-40B4-BE49-F238E27FC236}">
                <a16:creationId xmlns:a16="http://schemas.microsoft.com/office/drawing/2014/main" id="{767E9D9A-854A-6C44-B933-2CF1B89D8F4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7945889" y="37317600"/>
            <a:ext cx="10873207" cy="846091"/>
          </a:xfrm>
          <a:prstGeom prst="callout1">
            <a:avLst>
              <a:gd name="adj1" fmla="val 99549"/>
              <a:gd name="adj2" fmla="val 99933"/>
              <a:gd name="adj3" fmla="val 99169"/>
              <a:gd name="adj4" fmla="val -39"/>
            </a:avLst>
          </a:prstGeom>
          <a:ln w="19050">
            <a:solidFill>
              <a:schemeClr val="tx2"/>
            </a:solidFill>
          </a:ln>
        </p:spPr>
        <p:txBody>
          <a:bodyPr lIns="0" tIns="0" rIns="0" bIns="54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5400" b="0" i="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Contact</a:t>
            </a:r>
          </a:p>
        </p:txBody>
      </p:sp>
      <p:sp>
        <p:nvSpPr>
          <p:cNvPr id="37" name="Platshållare för bild 9">
            <a:extLst>
              <a:ext uri="{FF2B5EF4-FFF2-40B4-BE49-F238E27FC236}">
                <a16:creationId xmlns:a16="http://schemas.microsoft.com/office/drawing/2014/main" id="{30F20F68-684F-F344-886F-48C9DED75849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7948304" y="17371815"/>
            <a:ext cx="10872000" cy="8403893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2" name="Platshållare för bild 9">
            <a:extLst>
              <a:ext uri="{FF2B5EF4-FFF2-40B4-BE49-F238E27FC236}">
                <a16:creationId xmlns:a16="http://schemas.microsoft.com/office/drawing/2014/main" id="{86D5C2AC-689A-BA48-88AD-47A63B16E39D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9306460" y="24262531"/>
            <a:ext cx="7560000" cy="7165585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5" name="Platshållare för bild 9">
            <a:extLst>
              <a:ext uri="{FF2B5EF4-FFF2-40B4-BE49-F238E27FC236}">
                <a16:creationId xmlns:a16="http://schemas.microsoft.com/office/drawing/2014/main" id="{9B67B89E-84EB-9847-BD7C-A71AA297D95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385889" y="24262531"/>
            <a:ext cx="7560000" cy="7165585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1" name="Platshållare för text 21">
            <a:extLst>
              <a:ext uri="{FF2B5EF4-FFF2-40B4-BE49-F238E27FC236}">
                <a16:creationId xmlns:a16="http://schemas.microsoft.com/office/drawing/2014/main" id="{C4E32119-A415-C444-92D8-9CFFC142A9C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7945889" y="15990063"/>
            <a:ext cx="10873207" cy="949703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3" name="Platshållare för text 21">
            <a:extLst>
              <a:ext uri="{FF2B5EF4-FFF2-40B4-BE49-F238E27FC236}">
                <a16:creationId xmlns:a16="http://schemas.microsoft.com/office/drawing/2014/main" id="{20D4F942-3908-684C-BDE5-B5199AF35E6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7945888" y="26039876"/>
            <a:ext cx="10873207" cy="949703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4" name="Platshållare för text 21">
            <a:extLst>
              <a:ext uri="{FF2B5EF4-FFF2-40B4-BE49-F238E27FC236}">
                <a16:creationId xmlns:a16="http://schemas.microsoft.com/office/drawing/2014/main" id="{E4BE38B9-AFAA-0D4E-9B04-50C20C40A75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385890" y="31677089"/>
            <a:ext cx="7560000" cy="1032429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9" name="Platshållare för text 21">
            <a:extLst>
              <a:ext uri="{FF2B5EF4-FFF2-40B4-BE49-F238E27FC236}">
                <a16:creationId xmlns:a16="http://schemas.microsoft.com/office/drawing/2014/main" id="{07AFEBAF-E313-284D-A930-C8970911BAA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306460" y="31677089"/>
            <a:ext cx="7560000" cy="1032429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36" name="Platshållare för text 4">
            <a:extLst>
              <a:ext uri="{FF2B5EF4-FFF2-40B4-BE49-F238E27FC236}">
                <a16:creationId xmlns:a16="http://schemas.microsoft.com/office/drawing/2014/main" id="{4752EB89-EC07-8F4A-9E17-AD0124A8715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385317" y="7306463"/>
            <a:ext cx="15480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Conclusion</a:t>
            </a:r>
          </a:p>
        </p:txBody>
      </p:sp>
      <p:sp>
        <p:nvSpPr>
          <p:cNvPr id="38" name="Platshållare för text 4">
            <a:extLst>
              <a:ext uri="{FF2B5EF4-FFF2-40B4-BE49-F238E27FC236}">
                <a16:creationId xmlns:a16="http://schemas.microsoft.com/office/drawing/2014/main" id="{D9EEA958-B7C5-EB41-B071-687DA7F4C84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385316" y="15180655"/>
            <a:ext cx="15480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39" name="Platshållare för text 4">
            <a:extLst>
              <a:ext uri="{FF2B5EF4-FFF2-40B4-BE49-F238E27FC236}">
                <a16:creationId xmlns:a16="http://schemas.microsoft.com/office/drawing/2014/main" id="{F9367FCA-6E65-BB4D-9391-8A428B0DAA1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385316" y="33391926"/>
            <a:ext cx="15480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448219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symmetr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30">
            <a:extLst>
              <a:ext uri="{FF2B5EF4-FFF2-40B4-BE49-F238E27FC236}">
                <a16:creationId xmlns:a16="http://schemas.microsoft.com/office/drawing/2014/main" id="{3F57CE79-7885-6A43-A71F-323C7AE91C61}"/>
              </a:ext>
            </a:extLst>
          </p:cNvPr>
          <p:cNvSpPr/>
          <p:nvPr userDrawn="1"/>
        </p:nvSpPr>
        <p:spPr>
          <a:xfrm>
            <a:off x="539999" y="6498606"/>
            <a:ext cx="29196000" cy="35748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/>
            <a:endParaRPr lang="sv-SE" b="0" i="0">
              <a:latin typeface="Arial" panose="020B0604020202020204" pitchFamily="34" charset="0"/>
            </a:endParaRP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6426000" y="684000"/>
            <a:ext cx="23114770" cy="36730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9900" b="0" i="0" u="none" baseline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Headline Times New Roman </a:t>
            </a:r>
            <a:br>
              <a:rPr lang="en-GB" noProof="0" dirty="0"/>
            </a:br>
            <a:r>
              <a:rPr lang="en-GB" noProof="0" dirty="0"/>
              <a:t>or Adobe Garamond </a:t>
            </a:r>
            <a:r>
              <a:rPr lang="en-GB" noProof="0" dirty="0" err="1"/>
              <a:t>Semibold</a:t>
            </a:r>
            <a:endParaRPr lang="en-GB" noProof="0" dirty="0"/>
          </a:p>
        </p:txBody>
      </p:sp>
      <p:sp>
        <p:nvSpPr>
          <p:cNvPr id="14" name="Platshållare för bild 9"/>
          <p:cNvSpPr>
            <a:spLocks noGrp="1"/>
          </p:cNvSpPr>
          <p:nvPr>
            <p:ph type="pic" sz="quarter" idx="12" hasCustomPrompt="1"/>
          </p:nvPr>
        </p:nvSpPr>
        <p:spPr>
          <a:xfrm>
            <a:off x="15682659" y="7307963"/>
            <a:ext cx="13212577" cy="8403893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6" name="Platshållare för text 21"/>
          <p:cNvSpPr>
            <a:spLocks noGrp="1"/>
          </p:cNvSpPr>
          <p:nvPr>
            <p:ph type="body" sz="quarter" idx="17" hasCustomPrompt="1"/>
          </p:nvPr>
        </p:nvSpPr>
        <p:spPr>
          <a:xfrm>
            <a:off x="1385316" y="8946001"/>
            <a:ext cx="13212000" cy="5401478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400" b="0" i="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Intro text Arial / Frutiger LT Std 55 Roman.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9" hasCustomPrompt="1"/>
          </p:nvPr>
        </p:nvSpPr>
        <p:spPr>
          <a:xfrm>
            <a:off x="6426000" y="5004000"/>
            <a:ext cx="23114768" cy="1223963"/>
          </a:xfrm>
          <a:prstGeom prst="rect">
            <a:avLst/>
          </a:prstGeom>
          <a:ln>
            <a:noFill/>
            <a:prstDash val="solid"/>
          </a:ln>
        </p:spPr>
        <p:txBody>
          <a:bodyPr lIns="0" tIns="0" rIns="0" bIns="0" anchor="t" anchorCtr="0"/>
          <a:lstStyle>
            <a:lvl1pPr marL="0" indent="0">
              <a:buNone/>
              <a:defRPr sz="3600" b="1" i="0" cap="all" spc="2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sz="4000" noProof="0" dirty="0"/>
              <a:t>SUBTITLE – NAMES, AFFILIATIONS ETC – Arial Bold / Frutiger LT Std 65 Bold</a:t>
            </a:r>
          </a:p>
        </p:txBody>
      </p:sp>
      <p:cxnSp>
        <p:nvCxnSpPr>
          <p:cNvPr id="7" name="Rak 6"/>
          <p:cNvCxnSpPr/>
          <p:nvPr userDrawn="1"/>
        </p:nvCxnSpPr>
        <p:spPr>
          <a:xfrm>
            <a:off x="6426194" y="4608000"/>
            <a:ext cx="23114574" cy="0"/>
          </a:xfrm>
          <a:prstGeom prst="line">
            <a:avLst/>
          </a:prstGeom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latshållare för text 21">
            <a:extLst>
              <a:ext uri="{FF2B5EF4-FFF2-40B4-BE49-F238E27FC236}">
                <a16:creationId xmlns:a16="http://schemas.microsoft.com/office/drawing/2014/main" id="{BA5915EB-D66C-B848-86DA-5D7C88849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85316" y="16819200"/>
            <a:ext cx="13212000" cy="7131600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2" name="Platshållare för text 21">
            <a:extLst>
              <a:ext uri="{FF2B5EF4-FFF2-40B4-BE49-F238E27FC236}">
                <a16:creationId xmlns:a16="http://schemas.microsoft.com/office/drawing/2014/main" id="{42240B1D-39B5-5148-9229-74ADE831E9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85316" y="35031600"/>
            <a:ext cx="13211425" cy="6300091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4" name="Platshållare för text 21">
            <a:extLst>
              <a:ext uri="{FF2B5EF4-FFF2-40B4-BE49-F238E27FC236}">
                <a16:creationId xmlns:a16="http://schemas.microsoft.com/office/drawing/2014/main" id="{BDF833D3-200F-164E-B9DF-3F95ACC8CFF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682661" y="29433600"/>
            <a:ext cx="13212575" cy="7165585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5" name="Platshållare för text 4">
            <a:extLst>
              <a:ext uri="{FF2B5EF4-FFF2-40B4-BE49-F238E27FC236}">
                <a16:creationId xmlns:a16="http://schemas.microsoft.com/office/drawing/2014/main" id="{A1E4D9B8-06D3-6347-B8EB-4C602E65D4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682661" y="27794873"/>
            <a:ext cx="13212575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27" name="Platshållare för text 21">
            <a:extLst>
              <a:ext uri="{FF2B5EF4-FFF2-40B4-BE49-F238E27FC236}">
                <a16:creationId xmlns:a16="http://schemas.microsoft.com/office/drawing/2014/main" id="{7FB415A9-13C1-F347-8BF1-E1EEF3BAA05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5683236" y="38559600"/>
            <a:ext cx="13212000" cy="2772091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Name, affiliation, faculty, institution, e-mail address, phone etc.</a:t>
            </a:r>
          </a:p>
        </p:txBody>
      </p:sp>
      <p:sp>
        <p:nvSpPr>
          <p:cNvPr id="28" name="Platshållare för text 4">
            <a:extLst>
              <a:ext uri="{FF2B5EF4-FFF2-40B4-BE49-F238E27FC236}">
                <a16:creationId xmlns:a16="http://schemas.microsoft.com/office/drawing/2014/main" id="{767E9D9A-854A-6C44-B933-2CF1B89D8F4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5683235" y="37317600"/>
            <a:ext cx="13212001" cy="846091"/>
          </a:xfrm>
          <a:prstGeom prst="callout1">
            <a:avLst>
              <a:gd name="adj1" fmla="val 99549"/>
              <a:gd name="adj2" fmla="val 99933"/>
              <a:gd name="adj3" fmla="val 99169"/>
              <a:gd name="adj4" fmla="val -39"/>
            </a:avLst>
          </a:prstGeom>
          <a:ln w="19050">
            <a:solidFill>
              <a:schemeClr val="tx2"/>
            </a:solidFill>
          </a:ln>
        </p:spPr>
        <p:txBody>
          <a:bodyPr wrap="square" lIns="0" tIns="0" rIns="0" bIns="54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5400" b="0" i="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Contact</a:t>
            </a:r>
          </a:p>
        </p:txBody>
      </p:sp>
      <p:sp>
        <p:nvSpPr>
          <p:cNvPr id="37" name="Platshållare för bild 9">
            <a:extLst>
              <a:ext uri="{FF2B5EF4-FFF2-40B4-BE49-F238E27FC236}">
                <a16:creationId xmlns:a16="http://schemas.microsoft.com/office/drawing/2014/main" id="{30F20F68-684F-F344-886F-48C9DED75849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5682660" y="17371815"/>
            <a:ext cx="13212576" cy="8403893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5" name="Platshållare för bild 9">
            <a:extLst>
              <a:ext uri="{FF2B5EF4-FFF2-40B4-BE49-F238E27FC236}">
                <a16:creationId xmlns:a16="http://schemas.microsoft.com/office/drawing/2014/main" id="{9B67B89E-84EB-9847-BD7C-A71AA297D95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385888" y="24262531"/>
            <a:ext cx="13211427" cy="7165585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1" name="Platshållare för text 21">
            <a:extLst>
              <a:ext uri="{FF2B5EF4-FFF2-40B4-BE49-F238E27FC236}">
                <a16:creationId xmlns:a16="http://schemas.microsoft.com/office/drawing/2014/main" id="{C4E32119-A415-C444-92D8-9CFFC142A9C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5682661" y="15990063"/>
            <a:ext cx="13212576" cy="949703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3" name="Platshållare för text 21">
            <a:extLst>
              <a:ext uri="{FF2B5EF4-FFF2-40B4-BE49-F238E27FC236}">
                <a16:creationId xmlns:a16="http://schemas.microsoft.com/office/drawing/2014/main" id="{20D4F942-3908-684C-BDE5-B5199AF35E6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5682661" y="26039876"/>
            <a:ext cx="13212575" cy="949703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4" name="Platshållare för text 21">
            <a:extLst>
              <a:ext uri="{FF2B5EF4-FFF2-40B4-BE49-F238E27FC236}">
                <a16:creationId xmlns:a16="http://schemas.microsoft.com/office/drawing/2014/main" id="{E4BE38B9-AFAA-0D4E-9B04-50C20C40A75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385889" y="31677089"/>
            <a:ext cx="13211425" cy="1032429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36" name="Platshållare för text 4">
            <a:extLst>
              <a:ext uri="{FF2B5EF4-FFF2-40B4-BE49-F238E27FC236}">
                <a16:creationId xmlns:a16="http://schemas.microsoft.com/office/drawing/2014/main" id="{4752EB89-EC07-8F4A-9E17-AD0124A8715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385317" y="7306463"/>
            <a:ext cx="13212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Conclusion</a:t>
            </a:r>
          </a:p>
        </p:txBody>
      </p:sp>
      <p:sp>
        <p:nvSpPr>
          <p:cNvPr id="38" name="Platshållare för text 4">
            <a:extLst>
              <a:ext uri="{FF2B5EF4-FFF2-40B4-BE49-F238E27FC236}">
                <a16:creationId xmlns:a16="http://schemas.microsoft.com/office/drawing/2014/main" id="{D9EEA958-B7C5-EB41-B071-687DA7F4C84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385316" y="15180655"/>
            <a:ext cx="13212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39" name="Platshållare för text 4">
            <a:extLst>
              <a:ext uri="{FF2B5EF4-FFF2-40B4-BE49-F238E27FC236}">
                <a16:creationId xmlns:a16="http://schemas.microsoft.com/office/drawing/2014/main" id="{F9367FCA-6E65-BB4D-9391-8A428B0DAA1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385316" y="33391926"/>
            <a:ext cx="13211425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37585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asymmetr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30">
            <a:extLst>
              <a:ext uri="{FF2B5EF4-FFF2-40B4-BE49-F238E27FC236}">
                <a16:creationId xmlns:a16="http://schemas.microsoft.com/office/drawing/2014/main" id="{3F57CE79-7885-6A43-A71F-323C7AE91C61}"/>
              </a:ext>
            </a:extLst>
          </p:cNvPr>
          <p:cNvSpPr/>
          <p:nvPr userDrawn="1"/>
        </p:nvSpPr>
        <p:spPr>
          <a:xfrm>
            <a:off x="539999" y="6498606"/>
            <a:ext cx="29196000" cy="35748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/>
            <a:endParaRPr lang="sv-SE" b="0" i="0">
              <a:latin typeface="Arial" panose="020B0604020202020204" pitchFamily="34" charset="0"/>
            </a:endParaRP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6426000" y="684000"/>
            <a:ext cx="23114770" cy="36730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9900" b="0" i="0" u="none" baseline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Headline Times New Roman </a:t>
            </a:r>
            <a:br>
              <a:rPr lang="en-GB" noProof="0" dirty="0"/>
            </a:br>
            <a:r>
              <a:rPr lang="en-GB" noProof="0" dirty="0"/>
              <a:t>or Adobe Garamond </a:t>
            </a:r>
            <a:r>
              <a:rPr lang="en-GB" noProof="0" dirty="0" err="1"/>
              <a:t>Semibold</a:t>
            </a:r>
            <a:endParaRPr lang="en-GB" noProof="0" dirty="0"/>
          </a:p>
        </p:txBody>
      </p:sp>
      <p:sp>
        <p:nvSpPr>
          <p:cNvPr id="14" name="Platshållare för bild 9"/>
          <p:cNvSpPr>
            <a:spLocks noGrp="1"/>
          </p:cNvSpPr>
          <p:nvPr>
            <p:ph type="pic" sz="quarter" idx="12" hasCustomPrompt="1"/>
          </p:nvPr>
        </p:nvSpPr>
        <p:spPr>
          <a:xfrm>
            <a:off x="17948305" y="7307963"/>
            <a:ext cx="10872000" cy="8403893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6" name="Platshållare för text 21"/>
          <p:cNvSpPr>
            <a:spLocks noGrp="1"/>
          </p:cNvSpPr>
          <p:nvPr>
            <p:ph type="body" sz="quarter" idx="17" hasCustomPrompt="1"/>
          </p:nvPr>
        </p:nvSpPr>
        <p:spPr>
          <a:xfrm>
            <a:off x="1385316" y="8946001"/>
            <a:ext cx="15480000" cy="5401478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400" b="0" i="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Intro text Arial / Frutiger LT Std 55 Roman.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9" hasCustomPrompt="1"/>
          </p:nvPr>
        </p:nvSpPr>
        <p:spPr>
          <a:xfrm>
            <a:off x="6426000" y="5004000"/>
            <a:ext cx="23114768" cy="1223963"/>
          </a:xfrm>
          <a:prstGeom prst="rect">
            <a:avLst/>
          </a:prstGeom>
          <a:ln>
            <a:noFill/>
            <a:prstDash val="solid"/>
          </a:ln>
        </p:spPr>
        <p:txBody>
          <a:bodyPr lIns="0" tIns="0" rIns="0" bIns="0" anchor="t" anchorCtr="0"/>
          <a:lstStyle>
            <a:lvl1pPr marL="0" indent="0">
              <a:buNone/>
              <a:defRPr sz="3600" b="1" i="0" cap="all" spc="2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sz="4000" noProof="0" dirty="0"/>
              <a:t>SUBTITLE – NAMES, AFFILIATIONS ETC – Arial Bold / Frutiger LT Std 65 Bold</a:t>
            </a:r>
            <a:endParaRPr lang="en-GB" noProof="0" dirty="0"/>
          </a:p>
        </p:txBody>
      </p:sp>
      <p:cxnSp>
        <p:nvCxnSpPr>
          <p:cNvPr id="7" name="Rak 6"/>
          <p:cNvCxnSpPr/>
          <p:nvPr userDrawn="1"/>
        </p:nvCxnSpPr>
        <p:spPr>
          <a:xfrm>
            <a:off x="6426194" y="4608000"/>
            <a:ext cx="23114574" cy="0"/>
          </a:xfrm>
          <a:prstGeom prst="line">
            <a:avLst/>
          </a:prstGeom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latshållare för text 21">
            <a:extLst>
              <a:ext uri="{FF2B5EF4-FFF2-40B4-BE49-F238E27FC236}">
                <a16:creationId xmlns:a16="http://schemas.microsoft.com/office/drawing/2014/main" id="{BA5915EB-D66C-B848-86DA-5D7C88849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85316" y="16819200"/>
            <a:ext cx="15480000" cy="7131600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2" name="Platshållare för text 21">
            <a:extLst>
              <a:ext uri="{FF2B5EF4-FFF2-40B4-BE49-F238E27FC236}">
                <a16:creationId xmlns:a16="http://schemas.microsoft.com/office/drawing/2014/main" id="{42240B1D-39B5-5148-9229-74ADE831E9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85316" y="35031600"/>
            <a:ext cx="15480000" cy="6300091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4" name="Platshållare för text 21">
            <a:extLst>
              <a:ext uri="{FF2B5EF4-FFF2-40B4-BE49-F238E27FC236}">
                <a16:creationId xmlns:a16="http://schemas.microsoft.com/office/drawing/2014/main" id="{BDF833D3-200F-164E-B9DF-3F95ACC8CFF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944745" y="29433600"/>
            <a:ext cx="10872000" cy="7165585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5" name="Platshållare för text 4">
            <a:extLst>
              <a:ext uri="{FF2B5EF4-FFF2-40B4-BE49-F238E27FC236}">
                <a16:creationId xmlns:a16="http://schemas.microsoft.com/office/drawing/2014/main" id="{A1E4D9B8-06D3-6347-B8EB-4C602E65D4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7945889" y="27794873"/>
            <a:ext cx="10871999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27" name="Platshållare för text 21">
            <a:extLst>
              <a:ext uri="{FF2B5EF4-FFF2-40B4-BE49-F238E27FC236}">
                <a16:creationId xmlns:a16="http://schemas.microsoft.com/office/drawing/2014/main" id="{7FB415A9-13C1-F347-8BF1-E1EEF3BAA05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7943538" y="38559600"/>
            <a:ext cx="10873207" cy="2772091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Name, affiliation, faculty, institution, e-mail address, phone etc.</a:t>
            </a:r>
          </a:p>
        </p:txBody>
      </p:sp>
      <p:sp>
        <p:nvSpPr>
          <p:cNvPr id="28" name="Platshållare för text 4">
            <a:extLst>
              <a:ext uri="{FF2B5EF4-FFF2-40B4-BE49-F238E27FC236}">
                <a16:creationId xmlns:a16="http://schemas.microsoft.com/office/drawing/2014/main" id="{767E9D9A-854A-6C44-B933-2CF1B89D8F4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7945889" y="37317600"/>
            <a:ext cx="10873207" cy="846091"/>
          </a:xfrm>
          <a:prstGeom prst="callout1">
            <a:avLst>
              <a:gd name="adj1" fmla="val 99549"/>
              <a:gd name="adj2" fmla="val 99933"/>
              <a:gd name="adj3" fmla="val 99169"/>
              <a:gd name="adj4" fmla="val -39"/>
            </a:avLst>
          </a:prstGeom>
          <a:ln w="19050">
            <a:solidFill>
              <a:schemeClr val="tx2"/>
            </a:solidFill>
          </a:ln>
        </p:spPr>
        <p:txBody>
          <a:bodyPr lIns="0" tIns="0" rIns="0" bIns="54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5400" b="0" i="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Contact</a:t>
            </a:r>
          </a:p>
        </p:txBody>
      </p:sp>
      <p:sp>
        <p:nvSpPr>
          <p:cNvPr id="37" name="Platshållare för bild 9">
            <a:extLst>
              <a:ext uri="{FF2B5EF4-FFF2-40B4-BE49-F238E27FC236}">
                <a16:creationId xmlns:a16="http://schemas.microsoft.com/office/drawing/2014/main" id="{30F20F68-684F-F344-886F-48C9DED75849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7948304" y="17371815"/>
            <a:ext cx="10872000" cy="8403893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2" name="Platshållare för bild 9">
            <a:extLst>
              <a:ext uri="{FF2B5EF4-FFF2-40B4-BE49-F238E27FC236}">
                <a16:creationId xmlns:a16="http://schemas.microsoft.com/office/drawing/2014/main" id="{86D5C2AC-689A-BA48-88AD-47A63B16E39D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9306460" y="24262531"/>
            <a:ext cx="7560000" cy="7165585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5" name="Platshållare för bild 9">
            <a:extLst>
              <a:ext uri="{FF2B5EF4-FFF2-40B4-BE49-F238E27FC236}">
                <a16:creationId xmlns:a16="http://schemas.microsoft.com/office/drawing/2014/main" id="{9B67B89E-84EB-9847-BD7C-A71AA297D95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385889" y="24262531"/>
            <a:ext cx="7560000" cy="7165585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1" name="Platshållare för text 21">
            <a:extLst>
              <a:ext uri="{FF2B5EF4-FFF2-40B4-BE49-F238E27FC236}">
                <a16:creationId xmlns:a16="http://schemas.microsoft.com/office/drawing/2014/main" id="{C4E32119-A415-C444-92D8-9CFFC142A9C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7945889" y="15990063"/>
            <a:ext cx="10873207" cy="949703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3" name="Platshållare för text 21">
            <a:extLst>
              <a:ext uri="{FF2B5EF4-FFF2-40B4-BE49-F238E27FC236}">
                <a16:creationId xmlns:a16="http://schemas.microsoft.com/office/drawing/2014/main" id="{20D4F942-3908-684C-BDE5-B5199AF35E6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7945888" y="26039876"/>
            <a:ext cx="10873207" cy="949703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4" name="Platshållare för text 21">
            <a:extLst>
              <a:ext uri="{FF2B5EF4-FFF2-40B4-BE49-F238E27FC236}">
                <a16:creationId xmlns:a16="http://schemas.microsoft.com/office/drawing/2014/main" id="{E4BE38B9-AFAA-0D4E-9B04-50C20C40A75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385890" y="31677089"/>
            <a:ext cx="7560000" cy="1032429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9" name="Platshållare för text 21">
            <a:extLst>
              <a:ext uri="{FF2B5EF4-FFF2-40B4-BE49-F238E27FC236}">
                <a16:creationId xmlns:a16="http://schemas.microsoft.com/office/drawing/2014/main" id="{07AFEBAF-E313-284D-A930-C8970911BAA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306460" y="31677089"/>
            <a:ext cx="7560000" cy="1032429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36" name="Platshållare för text 4">
            <a:extLst>
              <a:ext uri="{FF2B5EF4-FFF2-40B4-BE49-F238E27FC236}">
                <a16:creationId xmlns:a16="http://schemas.microsoft.com/office/drawing/2014/main" id="{4752EB89-EC07-8F4A-9E17-AD0124A8715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385317" y="7306463"/>
            <a:ext cx="15480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Conclusion</a:t>
            </a:r>
          </a:p>
        </p:txBody>
      </p:sp>
      <p:sp>
        <p:nvSpPr>
          <p:cNvPr id="38" name="Platshållare för text 4">
            <a:extLst>
              <a:ext uri="{FF2B5EF4-FFF2-40B4-BE49-F238E27FC236}">
                <a16:creationId xmlns:a16="http://schemas.microsoft.com/office/drawing/2014/main" id="{D9EEA958-B7C5-EB41-B071-687DA7F4C84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385316" y="15180655"/>
            <a:ext cx="15480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39" name="Platshållare för text 4">
            <a:extLst>
              <a:ext uri="{FF2B5EF4-FFF2-40B4-BE49-F238E27FC236}">
                <a16:creationId xmlns:a16="http://schemas.microsoft.com/office/drawing/2014/main" id="{F9367FCA-6E65-BB4D-9391-8A428B0DAA1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385316" y="33391926"/>
            <a:ext cx="15480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585188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ymmetr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30">
            <a:extLst>
              <a:ext uri="{FF2B5EF4-FFF2-40B4-BE49-F238E27FC236}">
                <a16:creationId xmlns:a16="http://schemas.microsoft.com/office/drawing/2014/main" id="{3F57CE79-7885-6A43-A71F-323C7AE91C61}"/>
              </a:ext>
            </a:extLst>
          </p:cNvPr>
          <p:cNvSpPr/>
          <p:nvPr userDrawn="1"/>
        </p:nvSpPr>
        <p:spPr>
          <a:xfrm>
            <a:off x="539999" y="6498606"/>
            <a:ext cx="29196000" cy="35748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/>
            <a:endParaRPr lang="sv-SE" b="0" i="0">
              <a:latin typeface="Arial" panose="020B0604020202020204" pitchFamily="34" charset="0"/>
            </a:endParaRP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6426000" y="684000"/>
            <a:ext cx="23114770" cy="36730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9900" b="0" i="0" u="none" baseline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Headline Times New Roman </a:t>
            </a:r>
            <a:br>
              <a:rPr lang="en-GB" noProof="0" dirty="0"/>
            </a:br>
            <a:r>
              <a:rPr lang="en-GB" noProof="0" dirty="0"/>
              <a:t>or Adobe Garamond </a:t>
            </a:r>
            <a:r>
              <a:rPr lang="en-GB" noProof="0" dirty="0" err="1"/>
              <a:t>Semibold</a:t>
            </a:r>
            <a:endParaRPr lang="en-GB" noProof="0" dirty="0"/>
          </a:p>
        </p:txBody>
      </p:sp>
      <p:sp>
        <p:nvSpPr>
          <p:cNvPr id="14" name="Platshållare för bild 9"/>
          <p:cNvSpPr>
            <a:spLocks noGrp="1"/>
          </p:cNvSpPr>
          <p:nvPr>
            <p:ph type="pic" sz="quarter" idx="12" hasCustomPrompt="1"/>
          </p:nvPr>
        </p:nvSpPr>
        <p:spPr>
          <a:xfrm>
            <a:off x="15682659" y="7307963"/>
            <a:ext cx="13212577" cy="8403893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6" name="Platshållare för text 21"/>
          <p:cNvSpPr>
            <a:spLocks noGrp="1"/>
          </p:cNvSpPr>
          <p:nvPr>
            <p:ph type="body" sz="quarter" idx="17" hasCustomPrompt="1"/>
          </p:nvPr>
        </p:nvSpPr>
        <p:spPr>
          <a:xfrm>
            <a:off x="1385316" y="8946001"/>
            <a:ext cx="13212000" cy="5401478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400" b="0" i="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Intro text Arial / Frutiger LT Std 55 Roman.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9" hasCustomPrompt="1"/>
          </p:nvPr>
        </p:nvSpPr>
        <p:spPr>
          <a:xfrm>
            <a:off x="6426000" y="5004000"/>
            <a:ext cx="23114768" cy="1223963"/>
          </a:xfrm>
          <a:prstGeom prst="rect">
            <a:avLst/>
          </a:prstGeom>
          <a:ln>
            <a:noFill/>
            <a:prstDash val="solid"/>
          </a:ln>
        </p:spPr>
        <p:txBody>
          <a:bodyPr lIns="0" tIns="0" rIns="0" bIns="0" anchor="t" anchorCtr="0"/>
          <a:lstStyle>
            <a:lvl1pPr marL="0" indent="0">
              <a:buNone/>
              <a:defRPr sz="3600" b="1" i="0" cap="all" spc="2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sz="4000" noProof="0" dirty="0"/>
              <a:t>SUBTITLE – NAMES, AFFILIATIONS ETC – Arial Bold / Frutiger LT Std 65 Bold</a:t>
            </a:r>
          </a:p>
        </p:txBody>
      </p:sp>
      <p:cxnSp>
        <p:nvCxnSpPr>
          <p:cNvPr id="7" name="Rak 6"/>
          <p:cNvCxnSpPr/>
          <p:nvPr userDrawn="1"/>
        </p:nvCxnSpPr>
        <p:spPr>
          <a:xfrm>
            <a:off x="6426194" y="4608000"/>
            <a:ext cx="23114574" cy="0"/>
          </a:xfrm>
          <a:prstGeom prst="line">
            <a:avLst/>
          </a:prstGeom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latshållare för text 21">
            <a:extLst>
              <a:ext uri="{FF2B5EF4-FFF2-40B4-BE49-F238E27FC236}">
                <a16:creationId xmlns:a16="http://schemas.microsoft.com/office/drawing/2014/main" id="{BA5915EB-D66C-B848-86DA-5D7C88849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85316" y="16819200"/>
            <a:ext cx="13212000" cy="7131600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2" name="Platshållare för text 21">
            <a:extLst>
              <a:ext uri="{FF2B5EF4-FFF2-40B4-BE49-F238E27FC236}">
                <a16:creationId xmlns:a16="http://schemas.microsoft.com/office/drawing/2014/main" id="{42240B1D-39B5-5148-9229-74ADE831E9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85316" y="35031600"/>
            <a:ext cx="13211425" cy="6300091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4" name="Platshållare för text 21">
            <a:extLst>
              <a:ext uri="{FF2B5EF4-FFF2-40B4-BE49-F238E27FC236}">
                <a16:creationId xmlns:a16="http://schemas.microsoft.com/office/drawing/2014/main" id="{BDF833D3-200F-164E-B9DF-3F95ACC8CFF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682661" y="29433600"/>
            <a:ext cx="13212575" cy="7165585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5" name="Platshållare för text 4">
            <a:extLst>
              <a:ext uri="{FF2B5EF4-FFF2-40B4-BE49-F238E27FC236}">
                <a16:creationId xmlns:a16="http://schemas.microsoft.com/office/drawing/2014/main" id="{A1E4D9B8-06D3-6347-B8EB-4C602E65D4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682661" y="27794873"/>
            <a:ext cx="13212575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27" name="Platshållare för text 21">
            <a:extLst>
              <a:ext uri="{FF2B5EF4-FFF2-40B4-BE49-F238E27FC236}">
                <a16:creationId xmlns:a16="http://schemas.microsoft.com/office/drawing/2014/main" id="{7FB415A9-13C1-F347-8BF1-E1EEF3BAA05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5683236" y="38559600"/>
            <a:ext cx="13212000" cy="2772091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Name, affiliation, faculty, institution, e-mail address, phone etc.</a:t>
            </a:r>
          </a:p>
        </p:txBody>
      </p:sp>
      <p:sp>
        <p:nvSpPr>
          <p:cNvPr id="28" name="Platshållare för text 4">
            <a:extLst>
              <a:ext uri="{FF2B5EF4-FFF2-40B4-BE49-F238E27FC236}">
                <a16:creationId xmlns:a16="http://schemas.microsoft.com/office/drawing/2014/main" id="{767E9D9A-854A-6C44-B933-2CF1B89D8F4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5683235" y="37317600"/>
            <a:ext cx="13212001" cy="846091"/>
          </a:xfrm>
          <a:prstGeom prst="callout1">
            <a:avLst>
              <a:gd name="adj1" fmla="val 99549"/>
              <a:gd name="adj2" fmla="val 99933"/>
              <a:gd name="adj3" fmla="val 99169"/>
              <a:gd name="adj4" fmla="val -39"/>
            </a:avLst>
          </a:prstGeom>
          <a:ln w="19050">
            <a:solidFill>
              <a:schemeClr val="tx2"/>
            </a:solidFill>
          </a:ln>
        </p:spPr>
        <p:txBody>
          <a:bodyPr wrap="square" lIns="0" tIns="0" rIns="0" bIns="54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5400" b="0" i="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Contact</a:t>
            </a:r>
          </a:p>
        </p:txBody>
      </p:sp>
      <p:sp>
        <p:nvSpPr>
          <p:cNvPr id="37" name="Platshållare för bild 9">
            <a:extLst>
              <a:ext uri="{FF2B5EF4-FFF2-40B4-BE49-F238E27FC236}">
                <a16:creationId xmlns:a16="http://schemas.microsoft.com/office/drawing/2014/main" id="{30F20F68-684F-F344-886F-48C9DED75849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5682660" y="17371815"/>
            <a:ext cx="13212576" cy="8403893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5" name="Platshållare för bild 9">
            <a:extLst>
              <a:ext uri="{FF2B5EF4-FFF2-40B4-BE49-F238E27FC236}">
                <a16:creationId xmlns:a16="http://schemas.microsoft.com/office/drawing/2014/main" id="{9B67B89E-84EB-9847-BD7C-A71AA297D95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385888" y="24262531"/>
            <a:ext cx="13211427" cy="7165585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1" name="Platshållare för text 21">
            <a:extLst>
              <a:ext uri="{FF2B5EF4-FFF2-40B4-BE49-F238E27FC236}">
                <a16:creationId xmlns:a16="http://schemas.microsoft.com/office/drawing/2014/main" id="{C4E32119-A415-C444-92D8-9CFFC142A9C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5682661" y="15990063"/>
            <a:ext cx="13212576" cy="949703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3" name="Platshållare för text 21">
            <a:extLst>
              <a:ext uri="{FF2B5EF4-FFF2-40B4-BE49-F238E27FC236}">
                <a16:creationId xmlns:a16="http://schemas.microsoft.com/office/drawing/2014/main" id="{20D4F942-3908-684C-BDE5-B5199AF35E6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5682661" y="26039876"/>
            <a:ext cx="13212575" cy="949703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4" name="Platshållare för text 21">
            <a:extLst>
              <a:ext uri="{FF2B5EF4-FFF2-40B4-BE49-F238E27FC236}">
                <a16:creationId xmlns:a16="http://schemas.microsoft.com/office/drawing/2014/main" id="{E4BE38B9-AFAA-0D4E-9B04-50C20C40A75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385889" y="31677089"/>
            <a:ext cx="13211425" cy="1032429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36" name="Platshållare för text 4">
            <a:extLst>
              <a:ext uri="{FF2B5EF4-FFF2-40B4-BE49-F238E27FC236}">
                <a16:creationId xmlns:a16="http://schemas.microsoft.com/office/drawing/2014/main" id="{4752EB89-EC07-8F4A-9E17-AD0124A8715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385317" y="7306463"/>
            <a:ext cx="13212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Conclusion</a:t>
            </a:r>
          </a:p>
        </p:txBody>
      </p:sp>
      <p:sp>
        <p:nvSpPr>
          <p:cNvPr id="38" name="Platshållare för text 4">
            <a:extLst>
              <a:ext uri="{FF2B5EF4-FFF2-40B4-BE49-F238E27FC236}">
                <a16:creationId xmlns:a16="http://schemas.microsoft.com/office/drawing/2014/main" id="{D9EEA958-B7C5-EB41-B071-687DA7F4C84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385316" y="15180655"/>
            <a:ext cx="13212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39" name="Platshållare för text 4">
            <a:extLst>
              <a:ext uri="{FF2B5EF4-FFF2-40B4-BE49-F238E27FC236}">
                <a16:creationId xmlns:a16="http://schemas.microsoft.com/office/drawing/2014/main" id="{F9367FCA-6E65-BB4D-9391-8A428B0DAA1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385316" y="33391926"/>
            <a:ext cx="13211425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379578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symmetr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30">
            <a:extLst>
              <a:ext uri="{FF2B5EF4-FFF2-40B4-BE49-F238E27FC236}">
                <a16:creationId xmlns:a16="http://schemas.microsoft.com/office/drawing/2014/main" id="{3F57CE79-7885-6A43-A71F-323C7AE91C61}"/>
              </a:ext>
            </a:extLst>
          </p:cNvPr>
          <p:cNvSpPr/>
          <p:nvPr userDrawn="1"/>
        </p:nvSpPr>
        <p:spPr>
          <a:xfrm>
            <a:off x="539999" y="6498606"/>
            <a:ext cx="29196000" cy="357480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/>
            <a:endParaRPr lang="sv-SE" b="0" i="0">
              <a:latin typeface="Arial" panose="020B0604020202020204" pitchFamily="34" charset="0"/>
            </a:endParaRP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6426000" y="684000"/>
            <a:ext cx="23114770" cy="36730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9900" b="0" i="0" u="none" baseline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Headline Times New Roman </a:t>
            </a:r>
            <a:br>
              <a:rPr lang="en-GB" noProof="0" dirty="0"/>
            </a:br>
            <a:r>
              <a:rPr lang="en-GB" noProof="0" dirty="0"/>
              <a:t>or Adobe Garamond </a:t>
            </a:r>
            <a:r>
              <a:rPr lang="en-GB" noProof="0" dirty="0" err="1"/>
              <a:t>Semibold</a:t>
            </a:r>
            <a:endParaRPr lang="en-GB" noProof="0" dirty="0"/>
          </a:p>
        </p:txBody>
      </p:sp>
      <p:sp>
        <p:nvSpPr>
          <p:cNvPr id="14" name="Platshållare för bild 9"/>
          <p:cNvSpPr>
            <a:spLocks noGrp="1"/>
          </p:cNvSpPr>
          <p:nvPr>
            <p:ph type="pic" sz="quarter" idx="12" hasCustomPrompt="1"/>
          </p:nvPr>
        </p:nvSpPr>
        <p:spPr>
          <a:xfrm>
            <a:off x="17948305" y="7307963"/>
            <a:ext cx="10872000" cy="8403893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6" name="Platshållare för text 21"/>
          <p:cNvSpPr>
            <a:spLocks noGrp="1"/>
          </p:cNvSpPr>
          <p:nvPr>
            <p:ph type="body" sz="quarter" idx="17" hasCustomPrompt="1"/>
          </p:nvPr>
        </p:nvSpPr>
        <p:spPr>
          <a:xfrm>
            <a:off x="1385316" y="8946001"/>
            <a:ext cx="15480000" cy="5401478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400" b="0" i="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Intro text Arial / Frutiger LT Std 55 Roman.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9" hasCustomPrompt="1"/>
          </p:nvPr>
        </p:nvSpPr>
        <p:spPr>
          <a:xfrm>
            <a:off x="6426000" y="5004000"/>
            <a:ext cx="23114768" cy="1223963"/>
          </a:xfrm>
          <a:prstGeom prst="rect">
            <a:avLst/>
          </a:prstGeom>
          <a:ln>
            <a:noFill/>
            <a:prstDash val="solid"/>
          </a:ln>
        </p:spPr>
        <p:txBody>
          <a:bodyPr lIns="0" tIns="0" rIns="0" bIns="0" anchor="t" anchorCtr="0"/>
          <a:lstStyle>
            <a:lvl1pPr marL="0" indent="0">
              <a:buNone/>
              <a:defRPr sz="3600" b="1" i="0" cap="all" spc="2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sz="4000" noProof="0" dirty="0"/>
              <a:t>SUBTITLE – NAMES, AFFILIATIONS ETC – Arial Bold / Frutiger LT Std 65 Bold</a:t>
            </a:r>
            <a:endParaRPr lang="en-GB" noProof="0" dirty="0"/>
          </a:p>
        </p:txBody>
      </p:sp>
      <p:cxnSp>
        <p:nvCxnSpPr>
          <p:cNvPr id="7" name="Rak 6"/>
          <p:cNvCxnSpPr/>
          <p:nvPr userDrawn="1"/>
        </p:nvCxnSpPr>
        <p:spPr>
          <a:xfrm>
            <a:off x="6426194" y="4608000"/>
            <a:ext cx="23114574" cy="0"/>
          </a:xfrm>
          <a:prstGeom prst="line">
            <a:avLst/>
          </a:prstGeom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latshållare för text 21">
            <a:extLst>
              <a:ext uri="{FF2B5EF4-FFF2-40B4-BE49-F238E27FC236}">
                <a16:creationId xmlns:a16="http://schemas.microsoft.com/office/drawing/2014/main" id="{BA5915EB-D66C-B848-86DA-5D7C88849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85316" y="16819200"/>
            <a:ext cx="15480000" cy="7131600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2" name="Platshållare för text 21">
            <a:extLst>
              <a:ext uri="{FF2B5EF4-FFF2-40B4-BE49-F238E27FC236}">
                <a16:creationId xmlns:a16="http://schemas.microsoft.com/office/drawing/2014/main" id="{42240B1D-39B5-5148-9229-74ADE831E9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85316" y="35031600"/>
            <a:ext cx="15480000" cy="6300091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4" name="Platshållare för text 21">
            <a:extLst>
              <a:ext uri="{FF2B5EF4-FFF2-40B4-BE49-F238E27FC236}">
                <a16:creationId xmlns:a16="http://schemas.microsoft.com/office/drawing/2014/main" id="{BDF833D3-200F-164E-B9DF-3F95ACC8CFF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944745" y="29433600"/>
            <a:ext cx="10872000" cy="7165585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5" name="Platshållare för text 4">
            <a:extLst>
              <a:ext uri="{FF2B5EF4-FFF2-40B4-BE49-F238E27FC236}">
                <a16:creationId xmlns:a16="http://schemas.microsoft.com/office/drawing/2014/main" id="{A1E4D9B8-06D3-6347-B8EB-4C602E65D4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7945889" y="27794873"/>
            <a:ext cx="10871999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27" name="Platshållare för text 21">
            <a:extLst>
              <a:ext uri="{FF2B5EF4-FFF2-40B4-BE49-F238E27FC236}">
                <a16:creationId xmlns:a16="http://schemas.microsoft.com/office/drawing/2014/main" id="{7FB415A9-13C1-F347-8BF1-E1EEF3BAA05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7943538" y="38559600"/>
            <a:ext cx="10873207" cy="2772091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Name, affiliation, faculty, institution, e-mail address, phone etc.</a:t>
            </a:r>
          </a:p>
        </p:txBody>
      </p:sp>
      <p:sp>
        <p:nvSpPr>
          <p:cNvPr id="28" name="Platshållare för text 4">
            <a:extLst>
              <a:ext uri="{FF2B5EF4-FFF2-40B4-BE49-F238E27FC236}">
                <a16:creationId xmlns:a16="http://schemas.microsoft.com/office/drawing/2014/main" id="{767E9D9A-854A-6C44-B933-2CF1B89D8F4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7945889" y="37317600"/>
            <a:ext cx="10873207" cy="846091"/>
          </a:xfrm>
          <a:prstGeom prst="callout1">
            <a:avLst>
              <a:gd name="adj1" fmla="val 99549"/>
              <a:gd name="adj2" fmla="val 99933"/>
              <a:gd name="adj3" fmla="val 99169"/>
              <a:gd name="adj4" fmla="val -39"/>
            </a:avLst>
          </a:prstGeom>
          <a:ln w="19050">
            <a:solidFill>
              <a:schemeClr val="tx2"/>
            </a:solidFill>
          </a:ln>
        </p:spPr>
        <p:txBody>
          <a:bodyPr lIns="0" tIns="0" rIns="0" bIns="54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5400" b="0" i="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Contact</a:t>
            </a:r>
          </a:p>
        </p:txBody>
      </p:sp>
      <p:sp>
        <p:nvSpPr>
          <p:cNvPr id="37" name="Platshållare för bild 9">
            <a:extLst>
              <a:ext uri="{FF2B5EF4-FFF2-40B4-BE49-F238E27FC236}">
                <a16:creationId xmlns:a16="http://schemas.microsoft.com/office/drawing/2014/main" id="{30F20F68-684F-F344-886F-48C9DED75849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7948304" y="17371815"/>
            <a:ext cx="10872000" cy="8403893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2" name="Platshållare för bild 9">
            <a:extLst>
              <a:ext uri="{FF2B5EF4-FFF2-40B4-BE49-F238E27FC236}">
                <a16:creationId xmlns:a16="http://schemas.microsoft.com/office/drawing/2014/main" id="{86D5C2AC-689A-BA48-88AD-47A63B16E39D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9306460" y="24262531"/>
            <a:ext cx="7560000" cy="7165585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5" name="Platshållare för bild 9">
            <a:extLst>
              <a:ext uri="{FF2B5EF4-FFF2-40B4-BE49-F238E27FC236}">
                <a16:creationId xmlns:a16="http://schemas.microsoft.com/office/drawing/2014/main" id="{9B67B89E-84EB-9847-BD7C-A71AA297D95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385889" y="24262531"/>
            <a:ext cx="7560000" cy="7165585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1" name="Platshållare för text 21">
            <a:extLst>
              <a:ext uri="{FF2B5EF4-FFF2-40B4-BE49-F238E27FC236}">
                <a16:creationId xmlns:a16="http://schemas.microsoft.com/office/drawing/2014/main" id="{C4E32119-A415-C444-92D8-9CFFC142A9C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7945889" y="15990063"/>
            <a:ext cx="10873207" cy="949703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3" name="Platshållare för text 21">
            <a:extLst>
              <a:ext uri="{FF2B5EF4-FFF2-40B4-BE49-F238E27FC236}">
                <a16:creationId xmlns:a16="http://schemas.microsoft.com/office/drawing/2014/main" id="{20D4F942-3908-684C-BDE5-B5199AF35E6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7945888" y="26039876"/>
            <a:ext cx="10873207" cy="949703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4" name="Platshållare för text 21">
            <a:extLst>
              <a:ext uri="{FF2B5EF4-FFF2-40B4-BE49-F238E27FC236}">
                <a16:creationId xmlns:a16="http://schemas.microsoft.com/office/drawing/2014/main" id="{E4BE38B9-AFAA-0D4E-9B04-50C20C40A75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385890" y="31677089"/>
            <a:ext cx="7560000" cy="1032429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9" name="Platshållare för text 21">
            <a:extLst>
              <a:ext uri="{FF2B5EF4-FFF2-40B4-BE49-F238E27FC236}">
                <a16:creationId xmlns:a16="http://schemas.microsoft.com/office/drawing/2014/main" id="{07AFEBAF-E313-284D-A930-C8970911BAA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306460" y="31677089"/>
            <a:ext cx="7560000" cy="1032429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36" name="Platshållare för text 4">
            <a:extLst>
              <a:ext uri="{FF2B5EF4-FFF2-40B4-BE49-F238E27FC236}">
                <a16:creationId xmlns:a16="http://schemas.microsoft.com/office/drawing/2014/main" id="{4752EB89-EC07-8F4A-9E17-AD0124A8715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385317" y="7306463"/>
            <a:ext cx="15480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Conclusion</a:t>
            </a:r>
          </a:p>
        </p:txBody>
      </p:sp>
      <p:sp>
        <p:nvSpPr>
          <p:cNvPr id="38" name="Platshållare för text 4">
            <a:extLst>
              <a:ext uri="{FF2B5EF4-FFF2-40B4-BE49-F238E27FC236}">
                <a16:creationId xmlns:a16="http://schemas.microsoft.com/office/drawing/2014/main" id="{D9EEA958-B7C5-EB41-B071-687DA7F4C84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385316" y="15180655"/>
            <a:ext cx="15480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39" name="Platshållare för text 4">
            <a:extLst>
              <a:ext uri="{FF2B5EF4-FFF2-40B4-BE49-F238E27FC236}">
                <a16:creationId xmlns:a16="http://schemas.microsoft.com/office/drawing/2014/main" id="{F9367FCA-6E65-BB4D-9391-8A428B0DAA1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385316" y="33391926"/>
            <a:ext cx="15480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48287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symmetr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30">
            <a:extLst>
              <a:ext uri="{FF2B5EF4-FFF2-40B4-BE49-F238E27FC236}">
                <a16:creationId xmlns:a16="http://schemas.microsoft.com/office/drawing/2014/main" id="{3F57CE79-7885-6A43-A71F-323C7AE91C61}"/>
              </a:ext>
            </a:extLst>
          </p:cNvPr>
          <p:cNvSpPr/>
          <p:nvPr userDrawn="1"/>
        </p:nvSpPr>
        <p:spPr>
          <a:xfrm>
            <a:off x="539999" y="6498606"/>
            <a:ext cx="29196000" cy="357480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/>
            <a:endParaRPr lang="sv-SE" b="0" i="0">
              <a:latin typeface="Arial" panose="020B0604020202020204" pitchFamily="34" charset="0"/>
            </a:endParaRP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6426000" y="684000"/>
            <a:ext cx="23114770" cy="36730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9900" b="0" i="0" u="none" baseline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Headline Times New Roman </a:t>
            </a:r>
            <a:br>
              <a:rPr lang="en-GB" noProof="0" dirty="0"/>
            </a:br>
            <a:r>
              <a:rPr lang="en-GB" noProof="0" dirty="0"/>
              <a:t>or Adobe Garamond </a:t>
            </a:r>
            <a:r>
              <a:rPr lang="en-GB" noProof="0" dirty="0" err="1"/>
              <a:t>Semibold</a:t>
            </a:r>
            <a:endParaRPr lang="en-GB" noProof="0" dirty="0"/>
          </a:p>
        </p:txBody>
      </p:sp>
      <p:sp>
        <p:nvSpPr>
          <p:cNvPr id="14" name="Platshållare för bild 9"/>
          <p:cNvSpPr>
            <a:spLocks noGrp="1"/>
          </p:cNvSpPr>
          <p:nvPr>
            <p:ph type="pic" sz="quarter" idx="12" hasCustomPrompt="1"/>
          </p:nvPr>
        </p:nvSpPr>
        <p:spPr>
          <a:xfrm>
            <a:off x="15682659" y="7307963"/>
            <a:ext cx="13212577" cy="8403893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6" name="Platshållare för text 21"/>
          <p:cNvSpPr>
            <a:spLocks noGrp="1"/>
          </p:cNvSpPr>
          <p:nvPr>
            <p:ph type="body" sz="quarter" idx="17" hasCustomPrompt="1"/>
          </p:nvPr>
        </p:nvSpPr>
        <p:spPr>
          <a:xfrm>
            <a:off x="1385316" y="8946001"/>
            <a:ext cx="13212000" cy="5401478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400" b="0" i="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Intro text Arial / Frutiger LT Std 55 Roman.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9" hasCustomPrompt="1"/>
          </p:nvPr>
        </p:nvSpPr>
        <p:spPr>
          <a:xfrm>
            <a:off x="6426000" y="5004000"/>
            <a:ext cx="23114768" cy="1223963"/>
          </a:xfrm>
          <a:prstGeom prst="rect">
            <a:avLst/>
          </a:prstGeom>
          <a:ln>
            <a:noFill/>
            <a:prstDash val="solid"/>
          </a:ln>
        </p:spPr>
        <p:txBody>
          <a:bodyPr lIns="0" tIns="0" rIns="0" bIns="0" anchor="t" anchorCtr="0"/>
          <a:lstStyle>
            <a:lvl1pPr marL="0" indent="0">
              <a:buNone/>
              <a:defRPr sz="3600" b="1" i="0" cap="all" spc="2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sz="4000" noProof="0" dirty="0"/>
              <a:t>SUBTITLE – NAMES, AFFILIATIONS ETC – Arial Bold / Frutiger LT Std 65 Bold</a:t>
            </a:r>
          </a:p>
        </p:txBody>
      </p:sp>
      <p:cxnSp>
        <p:nvCxnSpPr>
          <p:cNvPr id="7" name="Rak 6"/>
          <p:cNvCxnSpPr/>
          <p:nvPr userDrawn="1"/>
        </p:nvCxnSpPr>
        <p:spPr>
          <a:xfrm>
            <a:off x="6426194" y="4608000"/>
            <a:ext cx="23114574" cy="0"/>
          </a:xfrm>
          <a:prstGeom prst="line">
            <a:avLst/>
          </a:prstGeom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latshållare för text 21">
            <a:extLst>
              <a:ext uri="{FF2B5EF4-FFF2-40B4-BE49-F238E27FC236}">
                <a16:creationId xmlns:a16="http://schemas.microsoft.com/office/drawing/2014/main" id="{BA5915EB-D66C-B848-86DA-5D7C88849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85316" y="16819200"/>
            <a:ext cx="13212000" cy="7131600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2" name="Platshållare för text 21">
            <a:extLst>
              <a:ext uri="{FF2B5EF4-FFF2-40B4-BE49-F238E27FC236}">
                <a16:creationId xmlns:a16="http://schemas.microsoft.com/office/drawing/2014/main" id="{42240B1D-39B5-5148-9229-74ADE831E9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85316" y="35031600"/>
            <a:ext cx="13211425" cy="6300091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4" name="Platshållare för text 21">
            <a:extLst>
              <a:ext uri="{FF2B5EF4-FFF2-40B4-BE49-F238E27FC236}">
                <a16:creationId xmlns:a16="http://schemas.microsoft.com/office/drawing/2014/main" id="{BDF833D3-200F-164E-B9DF-3F95ACC8CFF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682661" y="29433600"/>
            <a:ext cx="13212575" cy="7165585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Body text Arial / Frutiger LT Std 45 Light.</a:t>
            </a:r>
          </a:p>
        </p:txBody>
      </p:sp>
      <p:sp>
        <p:nvSpPr>
          <p:cNvPr id="35" name="Platshållare för text 4">
            <a:extLst>
              <a:ext uri="{FF2B5EF4-FFF2-40B4-BE49-F238E27FC236}">
                <a16:creationId xmlns:a16="http://schemas.microsoft.com/office/drawing/2014/main" id="{A1E4D9B8-06D3-6347-B8EB-4C602E65D4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682661" y="27794873"/>
            <a:ext cx="13212575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27" name="Platshållare för text 21">
            <a:extLst>
              <a:ext uri="{FF2B5EF4-FFF2-40B4-BE49-F238E27FC236}">
                <a16:creationId xmlns:a16="http://schemas.microsoft.com/office/drawing/2014/main" id="{7FB415A9-13C1-F347-8BF1-E1EEF3BAA05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5683236" y="38559600"/>
            <a:ext cx="13212000" cy="2772091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Name, affiliation, faculty, institution, e-mail address, phone etc.</a:t>
            </a:r>
          </a:p>
        </p:txBody>
      </p:sp>
      <p:sp>
        <p:nvSpPr>
          <p:cNvPr id="28" name="Platshållare för text 4">
            <a:extLst>
              <a:ext uri="{FF2B5EF4-FFF2-40B4-BE49-F238E27FC236}">
                <a16:creationId xmlns:a16="http://schemas.microsoft.com/office/drawing/2014/main" id="{767E9D9A-854A-6C44-B933-2CF1B89D8F4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5683235" y="37317600"/>
            <a:ext cx="13212001" cy="846091"/>
          </a:xfrm>
          <a:prstGeom prst="callout1">
            <a:avLst>
              <a:gd name="adj1" fmla="val 99549"/>
              <a:gd name="adj2" fmla="val 99933"/>
              <a:gd name="adj3" fmla="val 99169"/>
              <a:gd name="adj4" fmla="val -39"/>
            </a:avLst>
          </a:prstGeom>
          <a:ln w="19050">
            <a:solidFill>
              <a:schemeClr val="tx2"/>
            </a:solidFill>
          </a:ln>
        </p:spPr>
        <p:txBody>
          <a:bodyPr wrap="square" lIns="0" tIns="0" rIns="0" bIns="54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5400" b="0" i="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Contact</a:t>
            </a:r>
          </a:p>
        </p:txBody>
      </p:sp>
      <p:sp>
        <p:nvSpPr>
          <p:cNvPr id="37" name="Platshållare för bild 9">
            <a:extLst>
              <a:ext uri="{FF2B5EF4-FFF2-40B4-BE49-F238E27FC236}">
                <a16:creationId xmlns:a16="http://schemas.microsoft.com/office/drawing/2014/main" id="{30F20F68-684F-F344-886F-48C9DED75849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5682660" y="17371815"/>
            <a:ext cx="13212576" cy="8403893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5" name="Platshållare för bild 9">
            <a:extLst>
              <a:ext uri="{FF2B5EF4-FFF2-40B4-BE49-F238E27FC236}">
                <a16:creationId xmlns:a16="http://schemas.microsoft.com/office/drawing/2014/main" id="{9B67B89E-84EB-9847-BD7C-A71AA297D95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385888" y="24262531"/>
            <a:ext cx="13211427" cy="7165585"/>
          </a:xfrm>
          <a:prstGeom prst="rect">
            <a:avLst/>
          </a:prstGeom>
        </p:spPr>
        <p:txBody>
          <a:bodyPr lIns="91423" tIns="45710" rIns="91423" bIns="45710" anchor="ctr"/>
          <a:lstStyle>
            <a:lvl1pPr marL="0" indent="0" algn="ctr">
              <a:buNone/>
              <a:defRPr sz="6600" b="0" i="0">
                <a:latin typeface="Arial" panose="020B0604020202020204" pitchFamily="34" charset="0"/>
              </a:defRPr>
            </a:lvl1pPr>
          </a:lstStyle>
          <a:p>
            <a:r>
              <a:rPr lang="en-GB" noProof="0"/>
              <a:t>Image/graph</a:t>
            </a:r>
          </a:p>
        </p:txBody>
      </p:sp>
      <p:sp>
        <p:nvSpPr>
          <p:cNvPr id="21" name="Platshållare för text 21">
            <a:extLst>
              <a:ext uri="{FF2B5EF4-FFF2-40B4-BE49-F238E27FC236}">
                <a16:creationId xmlns:a16="http://schemas.microsoft.com/office/drawing/2014/main" id="{C4E32119-A415-C444-92D8-9CFFC142A9C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5682661" y="15990063"/>
            <a:ext cx="13212576" cy="949703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3" name="Platshållare för text 21">
            <a:extLst>
              <a:ext uri="{FF2B5EF4-FFF2-40B4-BE49-F238E27FC236}">
                <a16:creationId xmlns:a16="http://schemas.microsoft.com/office/drawing/2014/main" id="{20D4F942-3908-684C-BDE5-B5199AF35E6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5682661" y="26039876"/>
            <a:ext cx="13212575" cy="949703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24" name="Platshållare för text 21">
            <a:extLst>
              <a:ext uri="{FF2B5EF4-FFF2-40B4-BE49-F238E27FC236}">
                <a16:creationId xmlns:a16="http://schemas.microsoft.com/office/drawing/2014/main" id="{E4BE38B9-AFAA-0D4E-9B04-50C20C40A75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385889" y="31677089"/>
            <a:ext cx="13211425" cy="1032429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87382" indent="0">
              <a:buNone/>
              <a:defRPr sz="5900">
                <a:latin typeface="Frutiger 45 Light" pitchFamily="34" charset="0"/>
              </a:defRPr>
            </a:lvl2pPr>
            <a:lvl3pPr marL="4174769" indent="0">
              <a:buNone/>
              <a:defRPr sz="5900">
                <a:latin typeface="Frutiger 45 Light" pitchFamily="34" charset="0"/>
              </a:defRPr>
            </a:lvl3pPr>
            <a:lvl4pPr marL="6262151" indent="0">
              <a:buNone/>
              <a:defRPr sz="5900">
                <a:latin typeface="Frutiger 45 Light" pitchFamily="34" charset="0"/>
              </a:defRPr>
            </a:lvl4pPr>
            <a:lvl5pPr marL="8349540" indent="0">
              <a:buNone/>
              <a:defRPr sz="5900">
                <a:latin typeface="Frutiger 45 Light" pitchFamily="34" charset="0"/>
              </a:defRPr>
            </a:lvl5pPr>
          </a:lstStyle>
          <a:p>
            <a:pPr marL="0" marR="0" lvl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Caption. Delete the text box if it is not needed.</a:t>
            </a:r>
          </a:p>
        </p:txBody>
      </p:sp>
      <p:sp>
        <p:nvSpPr>
          <p:cNvPr id="36" name="Platshållare för text 4">
            <a:extLst>
              <a:ext uri="{FF2B5EF4-FFF2-40B4-BE49-F238E27FC236}">
                <a16:creationId xmlns:a16="http://schemas.microsoft.com/office/drawing/2014/main" id="{4752EB89-EC07-8F4A-9E17-AD0124A8715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385317" y="7306463"/>
            <a:ext cx="13212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Conclusion</a:t>
            </a:r>
          </a:p>
        </p:txBody>
      </p:sp>
      <p:sp>
        <p:nvSpPr>
          <p:cNvPr id="38" name="Platshållare för text 4">
            <a:extLst>
              <a:ext uri="{FF2B5EF4-FFF2-40B4-BE49-F238E27FC236}">
                <a16:creationId xmlns:a16="http://schemas.microsoft.com/office/drawing/2014/main" id="{D9EEA958-B7C5-EB41-B071-687DA7F4C84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385316" y="15180655"/>
            <a:ext cx="13212000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39" name="Platshållare för text 4">
            <a:extLst>
              <a:ext uri="{FF2B5EF4-FFF2-40B4-BE49-F238E27FC236}">
                <a16:creationId xmlns:a16="http://schemas.microsoft.com/office/drawing/2014/main" id="{F9367FCA-6E65-BB4D-9391-8A428B0DAA1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385316" y="33391926"/>
            <a:ext cx="13211425" cy="1098753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7000" b="0" i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2087382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2pPr>
            <a:lvl3pPr marL="4174769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3pPr>
            <a:lvl4pPr marL="6262151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4pPr>
            <a:lvl5pPr marL="8349538" indent="0">
              <a:buFontTx/>
              <a:buNone/>
              <a:defRPr b="1" i="0">
                <a:solidFill>
                  <a:schemeClr val="accent1"/>
                </a:solidFill>
                <a:latin typeface="Adobe Garamond Pro" panose="02020502060506020403" pitchFamily="18" charset="0"/>
              </a:defRPr>
            </a:lvl5pPr>
          </a:lstStyle>
          <a:p>
            <a:pPr lvl="0"/>
            <a:r>
              <a:rPr lang="en-GB" noProof="0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526941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objekt 13">
            <a:extLst>
              <a:ext uri="{FF2B5EF4-FFF2-40B4-BE49-F238E27FC236}">
                <a16:creationId xmlns:a16="http://schemas.microsoft.com/office/drawing/2014/main" id="{AD23FD68-CDBB-2A48-B1A6-7B829150118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120" y="1385884"/>
            <a:ext cx="3891835" cy="519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140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9" r:id="rId2"/>
    <p:sldLayoutId id="2147483660" r:id="rId3"/>
    <p:sldLayoutId id="2147483663" r:id="rId4"/>
    <p:sldLayoutId id="2147483661" r:id="rId5"/>
    <p:sldLayoutId id="2147483664" r:id="rId6"/>
    <p:sldLayoutId id="2147483662" r:id="rId7"/>
    <p:sldLayoutId id="2147483665" r:id="rId8"/>
  </p:sldLayoutIdLst>
  <p:txStyles>
    <p:titleStyle>
      <a:lvl1pPr algn="ctr" defTabSz="4174769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5539" indent="-1565539" algn="l" defTabSz="4174769" rtl="0" eaLnBrk="1" latinLnBrk="0" hangingPunct="1">
        <a:spcBef>
          <a:spcPct val="20000"/>
        </a:spcBef>
        <a:buFont typeface="Arial" pitchFamily="34" charset="0"/>
        <a:buChar char="•"/>
        <a:defRPr sz="14500" kern="1200">
          <a:solidFill>
            <a:schemeClr val="tx1"/>
          </a:solidFill>
          <a:latin typeface="+mn-lt"/>
          <a:ea typeface="+mn-ea"/>
          <a:cs typeface="+mn-cs"/>
        </a:defRPr>
      </a:lvl1pPr>
      <a:lvl2pPr marL="3391998" indent="-1304616" algn="l" defTabSz="4174769" rtl="0" eaLnBrk="1" latinLnBrk="0" hangingPunct="1">
        <a:spcBef>
          <a:spcPct val="20000"/>
        </a:spcBef>
        <a:buFont typeface="Arial" pitchFamily="34" charset="0"/>
        <a:buChar char="–"/>
        <a:defRPr sz="12900" kern="1200">
          <a:solidFill>
            <a:schemeClr val="tx1"/>
          </a:solidFill>
          <a:latin typeface="+mn-lt"/>
          <a:ea typeface="+mn-ea"/>
          <a:cs typeface="+mn-cs"/>
        </a:defRPr>
      </a:lvl2pPr>
      <a:lvl3pPr marL="5218461" indent="-1043692" algn="l" defTabSz="4174769" rtl="0" eaLnBrk="1" latinLnBrk="0" hangingPunct="1">
        <a:spcBef>
          <a:spcPct val="20000"/>
        </a:spcBef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5843" indent="-1043692" algn="l" defTabSz="4174769" rtl="0" eaLnBrk="1" latinLnBrk="0" hangingPunct="1">
        <a:spcBef>
          <a:spcPct val="20000"/>
        </a:spcBef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3230" indent="-1043692" algn="l" defTabSz="4174769" rtl="0" eaLnBrk="1" latinLnBrk="0" hangingPunct="1">
        <a:spcBef>
          <a:spcPct val="20000"/>
        </a:spcBef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0613" indent="-1043692" algn="l" defTabSz="4174769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67995" indent="-1043692" algn="l" defTabSz="4174769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55384" indent="-1043692" algn="l" defTabSz="4174769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2766" indent="-1043692" algn="l" defTabSz="4174769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17476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1pPr>
      <a:lvl2pPr marL="2087382" algn="l" defTabSz="417476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2pPr>
      <a:lvl3pPr marL="4174769" algn="l" defTabSz="417476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3pPr>
      <a:lvl4pPr marL="6262151" algn="l" defTabSz="417476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4pPr>
      <a:lvl5pPr marL="8349535" algn="l" defTabSz="417476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5pPr>
      <a:lvl6pPr marL="10436922" algn="l" defTabSz="417476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4305" algn="l" defTabSz="417476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1687" algn="l" defTabSz="417476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8pPr>
      <a:lvl9pPr marL="16699074" algn="l" defTabSz="417476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483" userDrawn="1">
          <p15:clr>
            <a:srgbClr val="F26B43"/>
          </p15:clr>
        </p15:guide>
        <p15:guide id="3" pos="953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hyperlink" Target="mailto:petter.storm@med.luse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mailto:malin.parmar@med.lu.se" TargetMode="External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0DB6090-433E-5847-AA12-77F467A4EF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26000" y="305918"/>
            <a:ext cx="23114770" cy="3673075"/>
          </a:xfrm>
        </p:spPr>
        <p:txBody>
          <a:bodyPr/>
          <a:lstStyle/>
          <a:p>
            <a:r>
              <a:rPr lang="en-GB" sz="7000" dirty="0">
                <a:latin typeface="Helvetica" pitchFamily="2" charset="0"/>
                <a:cs typeface="Arial" panose="020B0604020202020204" pitchFamily="34" charset="0"/>
              </a:rPr>
              <a:t>Molecular lineage tracing of stem cell derived dopamine grafts </a:t>
            </a:r>
            <a:r>
              <a:rPr lang="en-GB" sz="7000" i="1" dirty="0">
                <a:latin typeface="Helvetica" pitchFamily="2" charset="0"/>
                <a:cs typeface="Arial" panose="020B0604020202020204" pitchFamily="34" charset="0"/>
              </a:rPr>
              <a:t>in vivo </a:t>
            </a:r>
            <a:r>
              <a:rPr lang="en-GB" sz="7000" dirty="0">
                <a:latin typeface="Helvetica" pitchFamily="2" charset="0"/>
                <a:cs typeface="Arial" panose="020B0604020202020204" pitchFamily="34" charset="0"/>
              </a:rPr>
              <a:t>reveals shared origin of all graft derived cells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0C56227-0CA9-424D-9950-E4FB34EADB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97663" y="8306347"/>
            <a:ext cx="27431429" cy="4206288"/>
          </a:xfrm>
        </p:spPr>
        <p:txBody>
          <a:bodyPr/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rPr>
              <a:t>scRNA-seq profiling of </a:t>
            </a:r>
            <a:r>
              <a:rPr lang="en-GB" sz="3600" dirty="0" err="1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rPr>
              <a:t>hESC</a:t>
            </a:r>
            <a:r>
              <a:rPr lang="en-GB" sz="3600" dirty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rPr>
              <a:t>-derived grafts in </a:t>
            </a:r>
            <a:r>
              <a:rPr lang="en-GB" sz="3600" i="1" dirty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rPr>
              <a:t>in vivo</a:t>
            </a:r>
            <a:r>
              <a:rPr lang="en-GB" sz="3600" dirty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rPr>
              <a:t> models have revealed that seemingly homogenous cell preparations give rise to heterogenous grafts not only made up of dopamine neurons.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rPr>
              <a:t>The methods used so far have not allowed inference of lineage relationships between the transplanted progenitors and the mature cells formed after delivery.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rPr>
              <a:t>Here, we used single nuclei RNA-</a:t>
            </a:r>
            <a:r>
              <a:rPr lang="en-GB" sz="3600" dirty="0" err="1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rPr>
              <a:t>seq</a:t>
            </a:r>
            <a:r>
              <a:rPr lang="en-GB" sz="3600" dirty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rPr>
              <a:t> combined with molecular barcode tracing delivered to the progenitors both </a:t>
            </a:r>
            <a:r>
              <a:rPr lang="en-GB" sz="3600" i="1" dirty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rPr>
              <a:t>in vitro </a:t>
            </a:r>
            <a:r>
              <a:rPr lang="en-GB" sz="3600" dirty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rPr>
              <a:t>and </a:t>
            </a:r>
            <a:r>
              <a:rPr lang="en-GB" sz="3600" i="1" dirty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rPr>
              <a:t>in vivo </a:t>
            </a:r>
            <a:r>
              <a:rPr lang="en-GB" sz="3600" dirty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rPr>
              <a:t>to show that three cell types (neurons, astrocytes and vascular leptomeningeal cells, VLMCs) make up the cellular composition of the grafts and that they all share a common progenitor.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rPr>
              <a:t>We also show preliminary data on a new barcode design with increased efficiency and capture without the need for PCR.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6B2A862C-1B5D-B047-ABAE-778D135B82A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25999" y="4698406"/>
            <a:ext cx="23331611" cy="1223963"/>
          </a:xfrm>
        </p:spPr>
        <p:txBody>
          <a:bodyPr/>
          <a:lstStyle/>
          <a:p>
            <a:r>
              <a:rPr lang="en-GB">
                <a:latin typeface="Helvetica" pitchFamily="2" charset="0"/>
              </a:rPr>
              <a:t>Petter Storm</a:t>
            </a:r>
            <a:r>
              <a:rPr lang="en-GB" baseline="30000">
                <a:latin typeface="Helvetica" pitchFamily="2" charset="0"/>
              </a:rPr>
              <a:t>1</a:t>
            </a:r>
            <a:r>
              <a:rPr lang="en-GB">
                <a:latin typeface="Helvetica" pitchFamily="2" charset="0"/>
              </a:rPr>
              <a:t>, Yu Zhang</a:t>
            </a:r>
            <a:r>
              <a:rPr lang="en-GB" baseline="30000">
                <a:latin typeface="Helvetica" pitchFamily="2" charset="0"/>
              </a:rPr>
              <a:t>1,2,3</a:t>
            </a:r>
            <a:r>
              <a:rPr lang="en-GB">
                <a:latin typeface="Helvetica" pitchFamily="2" charset="0"/>
              </a:rPr>
              <a:t>, MALIN ÅKERBLOM</a:t>
            </a:r>
            <a:r>
              <a:rPr lang="en-GB" baseline="30000">
                <a:latin typeface="Helvetica" pitchFamily="2" charset="0"/>
              </a:rPr>
              <a:t>1</a:t>
            </a:r>
            <a:r>
              <a:rPr lang="en-GB">
                <a:latin typeface="Helvetica" pitchFamily="2" charset="0"/>
              </a:rPr>
              <a:t>, Fredrik Nilsson</a:t>
            </a:r>
            <a:r>
              <a:rPr lang="en-GB" baseline="30000">
                <a:latin typeface="Helvetica" pitchFamily="2" charset="0"/>
              </a:rPr>
              <a:t>1</a:t>
            </a:r>
            <a:r>
              <a:rPr lang="en-GB">
                <a:latin typeface="Helvetica" pitchFamily="2" charset="0"/>
              </a:rPr>
              <a:t>, Alessandro Fiorenzano</a:t>
            </a:r>
            <a:r>
              <a:rPr lang="en-GB" baseline="30000">
                <a:latin typeface="Helvetica" pitchFamily="2" charset="0"/>
              </a:rPr>
              <a:t>1</a:t>
            </a:r>
            <a:r>
              <a:rPr lang="en-GB">
                <a:latin typeface="Helvetica" pitchFamily="2" charset="0"/>
              </a:rPr>
              <a:t>, EDOARDO SOZZI</a:t>
            </a:r>
            <a:r>
              <a:rPr lang="en-GB" baseline="30000">
                <a:latin typeface="Helvetica" pitchFamily="2" charset="0"/>
              </a:rPr>
              <a:t>1</a:t>
            </a:r>
            <a:r>
              <a:rPr lang="en-GB">
                <a:latin typeface="Helvetica" pitchFamily="2" charset="0"/>
              </a:rPr>
              <a:t>, Agnete Kirkeby</a:t>
            </a:r>
            <a:r>
              <a:rPr lang="en-GB" baseline="30000">
                <a:latin typeface="Helvetica" pitchFamily="2" charset="0"/>
              </a:rPr>
              <a:t>2,3</a:t>
            </a:r>
            <a:r>
              <a:rPr lang="en-GB">
                <a:latin typeface="Helvetica" pitchFamily="2" charset="0"/>
              </a:rPr>
              <a:t>, Tomas Björklund</a:t>
            </a:r>
            <a:r>
              <a:rPr lang="en-GB" baseline="30000">
                <a:latin typeface="Helvetica" pitchFamily="2" charset="0"/>
              </a:rPr>
              <a:t>4</a:t>
            </a:r>
            <a:r>
              <a:rPr lang="en-GB">
                <a:latin typeface="Helvetica" pitchFamily="2" charset="0"/>
              </a:rPr>
              <a:t>, Malin Parmar</a:t>
            </a:r>
            <a:r>
              <a:rPr lang="en-GB" baseline="30000">
                <a:latin typeface="Helvetica" pitchFamily="2" charset="0"/>
              </a:rPr>
              <a:t>1</a:t>
            </a:r>
          </a:p>
          <a:p>
            <a:r>
              <a:rPr lang="en-US" sz="1800" baseline="30000"/>
              <a:t>1</a:t>
            </a:r>
            <a:r>
              <a:rPr lang="en-US" sz="1800"/>
              <a:t>Developmental and Regenerative Neurobiology, Wallenberg Neuroscience Center, Lund Stem Cell Center, Department of Experimental Medical Science, Lund University, Sweden </a:t>
            </a:r>
            <a:r>
              <a:rPr lang="en-SE" sz="1800" baseline="30000"/>
              <a:t>2</a:t>
            </a:r>
            <a:r>
              <a:rPr lang="en-SE" sz="1800"/>
              <a:t>Department of Neuroscience, University of Copenhagen, Copenhagen, Denmark. </a:t>
            </a:r>
            <a:r>
              <a:rPr lang="en-SE" sz="1800" baseline="30000"/>
              <a:t>3</a:t>
            </a:r>
            <a:r>
              <a:rPr lang="en-SE" sz="1800"/>
              <a:t>Wallenberg Center for Molecular Medicine (WCMM) and Department of Experimental Medical Science, Lund University, Sweden. </a:t>
            </a:r>
            <a:r>
              <a:rPr lang="en-US" sz="1800" baseline="30000"/>
              <a:t>4</a:t>
            </a:r>
            <a:r>
              <a:rPr lang="en-SE" sz="1800"/>
              <a:t>Molecular Neuromodulation, Wallenberg Neuroscience Center, Department of Experimental Medical Science, Lund University, Sweden </a:t>
            </a:r>
            <a:endParaRPr lang="en-GB" sz="1800" baseline="30000">
              <a:latin typeface="Helvetica" pitchFamily="2" charset="0"/>
            </a:endParaRPr>
          </a:p>
          <a:p>
            <a:endParaRPr lang="en-GB" baseline="30000">
              <a:latin typeface="Helvetica" pitchFamily="2" charset="0"/>
            </a:endParaRPr>
          </a:p>
          <a:p>
            <a:endParaRPr lang="en-GB">
              <a:latin typeface="Helvetica" pitchFamily="2" charset="0"/>
            </a:endParaRP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445B2719-EDFF-3747-B00A-915AE49A2CF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20122" y="28464864"/>
            <a:ext cx="15257771" cy="2122619"/>
          </a:xfrm>
        </p:spPr>
        <p:txBody>
          <a:bodyPr/>
          <a:lstStyle/>
          <a:p>
            <a:r>
              <a:rPr lang="en-US">
                <a:latin typeface="Helvetica" pitchFamily="2" charset="0"/>
              </a:rPr>
              <a:t>Two different pooled lentiviral barcode libraries containing 20-bp long, random nucleotide sequences (molecular barcodes) </a:t>
            </a:r>
            <a:r>
              <a:rPr lang="sv-SE" err="1">
                <a:latin typeface="Helvetica" pitchFamily="2" charset="0"/>
              </a:rPr>
              <a:t>that</a:t>
            </a:r>
            <a:r>
              <a:rPr lang="sv-SE">
                <a:latin typeface="Helvetica" pitchFamily="2" charset="0"/>
              </a:rPr>
              <a:t> </a:t>
            </a:r>
            <a:r>
              <a:rPr lang="sv-SE" err="1">
                <a:latin typeface="Helvetica" pitchFamily="2" charset="0"/>
              </a:rPr>
              <a:t>can</a:t>
            </a:r>
            <a:r>
              <a:rPr lang="sv-SE">
                <a:latin typeface="Helvetica" pitchFamily="2" charset="0"/>
              </a:rPr>
              <a:t> be </a:t>
            </a:r>
            <a:r>
              <a:rPr lang="sv-SE" err="1">
                <a:latin typeface="Helvetica" pitchFamily="2" charset="0"/>
              </a:rPr>
              <a:t>captured</a:t>
            </a:r>
            <a:r>
              <a:rPr lang="sv-SE">
                <a:latin typeface="Helvetica" pitchFamily="2" charset="0"/>
              </a:rPr>
              <a:t> </a:t>
            </a:r>
            <a:r>
              <a:rPr lang="sv-SE" err="1">
                <a:latin typeface="Helvetica" pitchFamily="2" charset="0"/>
              </a:rPr>
              <a:t>using</a:t>
            </a:r>
            <a:r>
              <a:rPr lang="sv-SE">
                <a:latin typeface="Helvetica" pitchFamily="2" charset="0"/>
              </a:rPr>
              <a:t> </a:t>
            </a:r>
            <a:r>
              <a:rPr lang="sv-SE" err="1">
                <a:latin typeface="Helvetica" pitchFamily="2" charset="0"/>
              </a:rPr>
              <a:t>snRNA-sequencing was used to lineage trace.</a:t>
            </a:r>
            <a:endParaRPr lang="sv-SE">
              <a:latin typeface="Helvetica" pitchFamily="2" charset="0"/>
            </a:endParaRPr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4C035BEE-905A-8C44-ACB7-A27C36EAB4FE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6577665" y="40675576"/>
            <a:ext cx="11695487" cy="1827030"/>
          </a:xfrm>
        </p:spPr>
        <p:txBody>
          <a:bodyPr/>
          <a:lstStyle/>
          <a:p>
            <a:r>
              <a:rPr lang="en-GB" sz="3600">
                <a:latin typeface="Helvetica" pitchFamily="2" charset="0"/>
                <a:cs typeface="Arial" panose="020B0604020202020204" pitchFamily="34" charset="0"/>
              </a:rPr>
              <a:t>Petter Storm, </a:t>
            </a:r>
            <a:r>
              <a:rPr lang="en-GB" sz="3600">
                <a:latin typeface="Helvetica" pitchFamily="2" charset="0"/>
                <a:cs typeface="Arial" panose="020B0604020202020204" pitchFamily="34" charset="0"/>
                <a:hlinkClick r:id="rId3"/>
              </a:rPr>
              <a:t>petter.storm@med.luse</a:t>
            </a:r>
            <a:endParaRPr lang="en-GB" sz="3600">
              <a:latin typeface="Helvetica" pitchFamily="2" charset="0"/>
              <a:cs typeface="Arial" panose="020B0604020202020204" pitchFamily="34" charset="0"/>
            </a:endParaRPr>
          </a:p>
          <a:p>
            <a:r>
              <a:rPr lang="en-GB" sz="3600">
                <a:latin typeface="Helvetica" pitchFamily="2" charset="0"/>
                <a:cs typeface="Arial" panose="020B0604020202020204" pitchFamily="34" charset="0"/>
              </a:rPr>
              <a:t>Malin Parmar, </a:t>
            </a:r>
            <a:r>
              <a:rPr lang="en-GB" sz="3600">
                <a:latin typeface="Helvetica" pitchFamily="2" charset="0"/>
                <a:cs typeface="Arial" panose="020B0604020202020204" pitchFamily="34" charset="0"/>
                <a:hlinkClick r:id="rId4"/>
              </a:rPr>
              <a:t>malin.parmar@med.lu.se</a:t>
            </a:r>
            <a:endParaRPr lang="en-GB" sz="3600">
              <a:latin typeface="Helvetica" pitchFamily="2" charset="0"/>
              <a:cs typeface="Arial" panose="020B0604020202020204" pitchFamily="34" charset="0"/>
            </a:endParaRPr>
          </a:p>
          <a:p>
            <a:endParaRPr lang="en-GB" sz="360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6924D272-EE03-F946-B995-EFC4F5151F8A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6577665" y="39838310"/>
            <a:ext cx="12011922" cy="720080"/>
          </a:xfrm>
        </p:spPr>
        <p:txBody>
          <a:bodyPr/>
          <a:lstStyle/>
          <a:p>
            <a:r>
              <a:rPr lang="en-GB" sz="4400">
                <a:latin typeface="Helvetica" pitchFamily="2" charset="0"/>
                <a:cs typeface="Arial" panose="020B0604020202020204" pitchFamily="34" charset="0"/>
              </a:rPr>
              <a:t>Contact</a:t>
            </a:r>
          </a:p>
        </p:txBody>
      </p:sp>
      <p:sp>
        <p:nvSpPr>
          <p:cNvPr id="20" name="Platshållare för text 19">
            <a:extLst>
              <a:ext uri="{FF2B5EF4-FFF2-40B4-BE49-F238E27FC236}">
                <a16:creationId xmlns:a16="http://schemas.microsoft.com/office/drawing/2014/main" id="{1315EB2E-1195-B949-80A3-0A48E63C38D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1097665" y="7356481"/>
            <a:ext cx="15480000" cy="715956"/>
          </a:xfrm>
        </p:spPr>
        <p:txBody>
          <a:bodyPr/>
          <a:lstStyle/>
          <a:p>
            <a:r>
              <a:rPr lang="en-GB" sz="4400">
                <a:latin typeface="Helvetica" pitchFamily="2" charset="0"/>
                <a:cs typeface="Arial" panose="020B0604020202020204" pitchFamily="34" charset="0"/>
              </a:rPr>
              <a:t>Background and aim</a:t>
            </a:r>
          </a:p>
        </p:txBody>
      </p:sp>
      <p:sp>
        <p:nvSpPr>
          <p:cNvPr id="23" name="Platshållare för text 22">
            <a:extLst>
              <a:ext uri="{FF2B5EF4-FFF2-40B4-BE49-F238E27FC236}">
                <a16:creationId xmlns:a16="http://schemas.microsoft.com/office/drawing/2014/main" id="{3F9835CF-3782-4443-9D9E-B3BB7E31B16A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842216" y="21908318"/>
            <a:ext cx="15362486" cy="715956"/>
          </a:xfrm>
        </p:spPr>
        <p:txBody>
          <a:bodyPr/>
          <a:lstStyle/>
          <a:p>
            <a:r>
              <a:rPr lang="en-GB" sz="4400">
                <a:latin typeface="Helvetica" pitchFamily="2" charset="0"/>
                <a:cs typeface="Arial" panose="020B0604020202020204" pitchFamily="34" charset="0"/>
              </a:rPr>
              <a:t>Molecular barcoding in vivo and in vitro using lentiviral vectors </a:t>
            </a:r>
          </a:p>
        </p:txBody>
      </p:sp>
      <p:sp>
        <p:nvSpPr>
          <p:cNvPr id="38" name="Platshållare för text 22">
            <a:extLst>
              <a:ext uri="{FF2B5EF4-FFF2-40B4-BE49-F238E27FC236}">
                <a16:creationId xmlns:a16="http://schemas.microsoft.com/office/drawing/2014/main" id="{2F59C6A2-6DCF-7847-AD6A-92FF5FFA9383}"/>
              </a:ext>
            </a:extLst>
          </p:cNvPr>
          <p:cNvSpPr txBox="1">
            <a:spLocks/>
          </p:cNvSpPr>
          <p:nvPr/>
        </p:nvSpPr>
        <p:spPr>
          <a:xfrm>
            <a:off x="920122" y="31900679"/>
            <a:ext cx="15480000" cy="715956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 algn="l" defTabSz="4174769" rtl="0" eaLnBrk="1" latinLnBrk="0" hangingPunct="1">
              <a:lnSpc>
                <a:spcPct val="95000"/>
              </a:lnSpc>
              <a:spcBef>
                <a:spcPts val="0"/>
              </a:spcBef>
              <a:buFontTx/>
              <a:buNone/>
              <a:defRPr sz="7000" b="0" i="0" kern="120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2087382" indent="0" algn="l" defTabSz="4174769" rtl="0" eaLnBrk="1" latinLnBrk="0" hangingPunct="1">
              <a:spcBef>
                <a:spcPct val="20000"/>
              </a:spcBef>
              <a:buFontTx/>
              <a:buNone/>
              <a:defRPr sz="129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2pPr>
            <a:lvl3pPr marL="4174769" indent="0" algn="l" defTabSz="4174769" rtl="0" eaLnBrk="1" latinLnBrk="0" hangingPunct="1">
              <a:spcBef>
                <a:spcPct val="20000"/>
              </a:spcBef>
              <a:buFontTx/>
              <a:buNone/>
              <a:defRPr sz="110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3pPr>
            <a:lvl4pPr marL="6262151" indent="0" algn="l" defTabSz="4174769" rtl="0" eaLnBrk="1" latinLnBrk="0" hangingPunct="1">
              <a:spcBef>
                <a:spcPct val="20000"/>
              </a:spcBef>
              <a:buFontTx/>
              <a:buNone/>
              <a:defRPr sz="91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4pPr>
            <a:lvl5pPr marL="8349538" indent="0" algn="l" defTabSz="4174769" rtl="0" eaLnBrk="1" latinLnBrk="0" hangingPunct="1">
              <a:spcBef>
                <a:spcPct val="20000"/>
              </a:spcBef>
              <a:buFontTx/>
              <a:buNone/>
              <a:defRPr sz="91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5pPr>
            <a:lvl6pPr marL="11480613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67995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55384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2766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>
                <a:latin typeface="Helvetica" pitchFamily="2" charset="0"/>
                <a:cs typeface="Arial" panose="020B0604020202020204" pitchFamily="34" charset="0"/>
              </a:rPr>
              <a:t>snRNA-</a:t>
            </a:r>
            <a:r>
              <a:rPr lang="en-GB" sz="4400" err="1">
                <a:latin typeface="Helvetica" pitchFamily="2" charset="0"/>
                <a:cs typeface="Arial" panose="020B0604020202020204" pitchFamily="34" charset="0"/>
              </a:rPr>
              <a:t>seq</a:t>
            </a:r>
            <a:r>
              <a:rPr lang="en-GB" sz="4400">
                <a:latin typeface="Helvetica" pitchFamily="2" charset="0"/>
                <a:cs typeface="Arial" panose="020B0604020202020204" pitchFamily="34" charset="0"/>
              </a:rPr>
              <a:t> of barcoded grafts confirms three major cell types </a:t>
            </a:r>
          </a:p>
        </p:txBody>
      </p:sp>
      <p:sp>
        <p:nvSpPr>
          <p:cNvPr id="42" name="Platshållare för text 22">
            <a:extLst>
              <a:ext uri="{FF2B5EF4-FFF2-40B4-BE49-F238E27FC236}">
                <a16:creationId xmlns:a16="http://schemas.microsoft.com/office/drawing/2014/main" id="{A2E65FF6-5B7A-3B45-9D17-EE3F933C5AB7}"/>
              </a:ext>
            </a:extLst>
          </p:cNvPr>
          <p:cNvSpPr txBox="1">
            <a:spLocks/>
          </p:cNvSpPr>
          <p:nvPr/>
        </p:nvSpPr>
        <p:spPr>
          <a:xfrm>
            <a:off x="16577665" y="13300367"/>
            <a:ext cx="11436846" cy="715956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 algn="l" defTabSz="4174769" rtl="0" eaLnBrk="1" latinLnBrk="0" hangingPunct="1">
              <a:lnSpc>
                <a:spcPct val="95000"/>
              </a:lnSpc>
              <a:spcBef>
                <a:spcPts val="0"/>
              </a:spcBef>
              <a:buFontTx/>
              <a:buNone/>
              <a:defRPr sz="7000" b="0" i="0" kern="120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2087382" indent="0" algn="l" defTabSz="4174769" rtl="0" eaLnBrk="1" latinLnBrk="0" hangingPunct="1">
              <a:spcBef>
                <a:spcPct val="20000"/>
              </a:spcBef>
              <a:buFontTx/>
              <a:buNone/>
              <a:defRPr sz="129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2pPr>
            <a:lvl3pPr marL="4174769" indent="0" algn="l" defTabSz="4174769" rtl="0" eaLnBrk="1" latinLnBrk="0" hangingPunct="1">
              <a:spcBef>
                <a:spcPct val="20000"/>
              </a:spcBef>
              <a:buFontTx/>
              <a:buNone/>
              <a:defRPr sz="110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3pPr>
            <a:lvl4pPr marL="6262151" indent="0" algn="l" defTabSz="4174769" rtl="0" eaLnBrk="1" latinLnBrk="0" hangingPunct="1">
              <a:spcBef>
                <a:spcPct val="20000"/>
              </a:spcBef>
              <a:buFontTx/>
              <a:buNone/>
              <a:defRPr sz="91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4pPr>
            <a:lvl5pPr marL="8349538" indent="0" algn="l" defTabSz="4174769" rtl="0" eaLnBrk="1" latinLnBrk="0" hangingPunct="1">
              <a:spcBef>
                <a:spcPct val="20000"/>
              </a:spcBef>
              <a:buFontTx/>
              <a:buNone/>
              <a:defRPr sz="91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5pPr>
            <a:lvl6pPr marL="11480613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67995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55384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2766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>
                <a:latin typeface="Helvetica" pitchFamily="2" charset="0"/>
                <a:cs typeface="Arial" panose="020B0604020202020204" pitchFamily="34" charset="0"/>
              </a:rPr>
              <a:t>A new barcode library for better efficiency</a:t>
            </a:r>
          </a:p>
        </p:txBody>
      </p:sp>
      <p:sp>
        <p:nvSpPr>
          <p:cNvPr id="47" name="Platshållare för text 22">
            <a:extLst>
              <a:ext uri="{FF2B5EF4-FFF2-40B4-BE49-F238E27FC236}">
                <a16:creationId xmlns:a16="http://schemas.microsoft.com/office/drawing/2014/main" id="{758511C7-FBEF-9446-B3DA-5AA7ED9B2507}"/>
              </a:ext>
            </a:extLst>
          </p:cNvPr>
          <p:cNvSpPr txBox="1">
            <a:spLocks/>
          </p:cNvSpPr>
          <p:nvPr/>
        </p:nvSpPr>
        <p:spPr>
          <a:xfrm>
            <a:off x="16577665" y="20612174"/>
            <a:ext cx="12253260" cy="2002462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 algn="l" defTabSz="4174769" rtl="0" eaLnBrk="1" latinLnBrk="0" hangingPunct="1">
              <a:lnSpc>
                <a:spcPct val="95000"/>
              </a:lnSpc>
              <a:spcBef>
                <a:spcPts val="0"/>
              </a:spcBef>
              <a:buFontTx/>
              <a:buNone/>
              <a:defRPr sz="7000" b="0" i="0" kern="120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2087382" indent="0" algn="l" defTabSz="4174769" rtl="0" eaLnBrk="1" latinLnBrk="0" hangingPunct="1">
              <a:spcBef>
                <a:spcPct val="20000"/>
              </a:spcBef>
              <a:buFontTx/>
              <a:buNone/>
              <a:defRPr sz="129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2pPr>
            <a:lvl3pPr marL="4174769" indent="0" algn="l" defTabSz="4174769" rtl="0" eaLnBrk="1" latinLnBrk="0" hangingPunct="1">
              <a:spcBef>
                <a:spcPct val="20000"/>
              </a:spcBef>
              <a:buFontTx/>
              <a:buNone/>
              <a:defRPr sz="110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3pPr>
            <a:lvl4pPr marL="6262151" indent="0" algn="l" defTabSz="4174769" rtl="0" eaLnBrk="1" latinLnBrk="0" hangingPunct="1">
              <a:spcBef>
                <a:spcPct val="20000"/>
              </a:spcBef>
              <a:buFontTx/>
              <a:buNone/>
              <a:defRPr sz="91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4pPr>
            <a:lvl5pPr marL="8349538" indent="0" algn="l" defTabSz="4174769" rtl="0" eaLnBrk="1" latinLnBrk="0" hangingPunct="1">
              <a:spcBef>
                <a:spcPct val="20000"/>
              </a:spcBef>
              <a:buFontTx/>
              <a:buNone/>
              <a:defRPr sz="91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5pPr>
            <a:lvl6pPr marL="11480613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67995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55384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2766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>
                <a:latin typeface="Helvetica" pitchFamily="2" charset="0"/>
                <a:cs typeface="Arial" panose="020B0604020202020204" pitchFamily="34" charset="0"/>
              </a:rPr>
              <a:t>Very efficient recovery of barcodes from progenitors barcoded at day 18 and sequenced at day 22</a:t>
            </a:r>
          </a:p>
        </p:txBody>
      </p:sp>
      <p:pic>
        <p:nvPicPr>
          <p:cNvPr id="63" name="Picture 62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0820CAB5-10D7-2244-AA45-C650A1C267D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06" r="18958"/>
          <a:stretch/>
        </p:blipFill>
        <p:spPr>
          <a:xfrm>
            <a:off x="886853" y="33120521"/>
            <a:ext cx="5194962" cy="5112567"/>
          </a:xfrm>
          <a:prstGeom prst="rect">
            <a:avLst/>
          </a:prstGeom>
        </p:spPr>
      </p:pic>
      <p:sp>
        <p:nvSpPr>
          <p:cNvPr id="69" name="Platshållare för text 8">
            <a:extLst>
              <a:ext uri="{FF2B5EF4-FFF2-40B4-BE49-F238E27FC236}">
                <a16:creationId xmlns:a16="http://schemas.microsoft.com/office/drawing/2014/main" id="{8DEED9A1-3CF2-AD41-9E2B-78CA99F11164}"/>
              </a:ext>
            </a:extLst>
          </p:cNvPr>
          <p:cNvSpPr txBox="1">
            <a:spLocks/>
          </p:cNvSpPr>
          <p:nvPr/>
        </p:nvSpPr>
        <p:spPr>
          <a:xfrm>
            <a:off x="724702" y="38186596"/>
            <a:ext cx="15480000" cy="3015396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087382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2pPr>
            <a:lvl3pPr marL="4174769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3pPr>
            <a:lvl4pPr marL="6262151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4pPr>
            <a:lvl5pPr marL="8349540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5pPr>
            <a:lvl6pPr marL="11480613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67995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55384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2766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err="1">
                <a:latin typeface="Helvetica" pitchFamily="2" charset="0"/>
              </a:rPr>
              <a:t>Barcoded</a:t>
            </a:r>
            <a:r>
              <a:rPr lang="sv-SE">
                <a:latin typeface="Helvetica" pitchFamily="2" charset="0"/>
              </a:rPr>
              <a:t> </a:t>
            </a:r>
            <a:r>
              <a:rPr lang="sv-SE" err="1">
                <a:latin typeface="Helvetica" pitchFamily="2" charset="0"/>
              </a:rPr>
              <a:t>progenitors</a:t>
            </a:r>
            <a:r>
              <a:rPr lang="sv-SE">
                <a:latin typeface="Helvetica" pitchFamily="2" charset="0"/>
              </a:rPr>
              <a:t> </a:t>
            </a:r>
            <a:r>
              <a:rPr lang="sv-SE" err="1">
                <a:latin typeface="Helvetica" pitchFamily="2" charset="0"/>
              </a:rPr>
              <a:t>gave</a:t>
            </a:r>
            <a:r>
              <a:rPr lang="sv-SE">
                <a:latin typeface="Helvetica" pitchFamily="2" charset="0"/>
              </a:rPr>
              <a:t> </a:t>
            </a:r>
            <a:r>
              <a:rPr lang="sv-SE" err="1">
                <a:latin typeface="Helvetica" pitchFamily="2" charset="0"/>
              </a:rPr>
              <a:t>rise</a:t>
            </a:r>
            <a:r>
              <a:rPr lang="sv-SE">
                <a:latin typeface="Helvetica" pitchFamily="2" charset="0"/>
              </a:rPr>
              <a:t> to </a:t>
            </a:r>
            <a:r>
              <a:rPr lang="sv-SE" err="1">
                <a:latin typeface="Helvetica" pitchFamily="2" charset="0"/>
              </a:rPr>
              <a:t>dopamine</a:t>
            </a:r>
            <a:r>
              <a:rPr lang="sv-SE">
                <a:latin typeface="Helvetica" pitchFamily="2" charset="0"/>
              </a:rPr>
              <a:t> </a:t>
            </a:r>
            <a:r>
              <a:rPr lang="sv-SE" err="1">
                <a:latin typeface="Helvetica" pitchFamily="2" charset="0"/>
              </a:rPr>
              <a:t>rich</a:t>
            </a:r>
            <a:r>
              <a:rPr lang="sv-SE">
                <a:latin typeface="Helvetica" pitchFamily="2" charset="0"/>
              </a:rPr>
              <a:t> </a:t>
            </a:r>
            <a:r>
              <a:rPr lang="sv-SE" err="1">
                <a:latin typeface="Helvetica" pitchFamily="2" charset="0"/>
              </a:rPr>
              <a:t>graft</a:t>
            </a:r>
            <a:r>
              <a:rPr lang="sv-SE">
                <a:latin typeface="Helvetica" pitchFamily="2" charset="0"/>
              </a:rPr>
              <a:t> </a:t>
            </a:r>
            <a:r>
              <a:rPr lang="sv-SE" err="1">
                <a:latin typeface="Helvetica" pitchFamily="2" charset="0"/>
              </a:rPr>
              <a:t>consisting</a:t>
            </a:r>
            <a:r>
              <a:rPr lang="sv-SE">
                <a:latin typeface="Helvetica" pitchFamily="2" charset="0"/>
              </a:rPr>
              <a:t> </a:t>
            </a:r>
            <a:r>
              <a:rPr lang="sv-SE" err="1">
                <a:latin typeface="Helvetica" pitchFamily="2" charset="0"/>
              </a:rPr>
              <a:t>of</a:t>
            </a:r>
            <a:r>
              <a:rPr lang="sv-SE">
                <a:latin typeface="Helvetica" pitchFamily="2" charset="0"/>
              </a:rPr>
              <a:t> neurons, </a:t>
            </a:r>
            <a:r>
              <a:rPr lang="sv-SE" err="1">
                <a:latin typeface="Helvetica" pitchFamily="2" charset="0"/>
              </a:rPr>
              <a:t>astrocytes</a:t>
            </a:r>
            <a:r>
              <a:rPr lang="sv-SE">
                <a:latin typeface="Helvetica" pitchFamily="2" charset="0"/>
              </a:rPr>
              <a:t> and VLMC-cells in </a:t>
            </a:r>
            <a:r>
              <a:rPr lang="sv-SE" err="1">
                <a:latin typeface="Helvetica" pitchFamily="2" charset="0"/>
              </a:rPr>
              <a:t>roughly</a:t>
            </a:r>
            <a:r>
              <a:rPr lang="sv-SE">
                <a:latin typeface="Helvetica" pitchFamily="2" charset="0"/>
              </a:rPr>
              <a:t> </a:t>
            </a:r>
            <a:r>
              <a:rPr lang="sv-SE" err="1">
                <a:latin typeface="Helvetica" pitchFamily="2" charset="0"/>
              </a:rPr>
              <a:t>equal</a:t>
            </a:r>
            <a:r>
              <a:rPr lang="sv-SE">
                <a:latin typeface="Helvetica" pitchFamily="2" charset="0"/>
              </a:rPr>
              <a:t> proportions.</a:t>
            </a:r>
          </a:p>
          <a:p>
            <a:endParaRPr lang="sv-SE">
              <a:latin typeface="Helvetica" pitchFamily="2" charset="0"/>
            </a:endParaRPr>
          </a:p>
          <a:p>
            <a:r>
              <a:rPr lang="sv-SE">
                <a:latin typeface="Helvetica" pitchFamily="2" charset="0"/>
              </a:rPr>
              <a:t>Clones from progenitors barcoded before transplantation were predominantly multipotent and ranging in size from 3-150 cells. Mulitpotent clones were larger than uni/bi-potent clones.</a:t>
            </a:r>
            <a:endParaRPr lang="en-GB">
              <a:latin typeface="Helvetica" pitchFamily="2" charset="0"/>
              <a:cs typeface="Arial" panose="020B0604020202020204" pitchFamily="34" charset="0"/>
            </a:endParaRPr>
          </a:p>
          <a:p>
            <a:endParaRPr lang="sv-SE">
              <a:latin typeface="Helvetica" pitchFamily="2" charset="0"/>
              <a:cs typeface="Arial" panose="020B0604020202020204" pitchFamily="34" charset="0"/>
            </a:endParaRPr>
          </a:p>
          <a:p>
            <a:endParaRPr lang="en-GB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75" name="Platshållare för text 8">
            <a:extLst>
              <a:ext uri="{FF2B5EF4-FFF2-40B4-BE49-F238E27FC236}">
                <a16:creationId xmlns:a16="http://schemas.microsoft.com/office/drawing/2014/main" id="{71C0DEF4-6D47-0840-A1C2-EDE478131973}"/>
              </a:ext>
            </a:extLst>
          </p:cNvPr>
          <p:cNvSpPr txBox="1">
            <a:spLocks/>
          </p:cNvSpPr>
          <p:nvPr/>
        </p:nvSpPr>
        <p:spPr>
          <a:xfrm>
            <a:off x="16842631" y="19463629"/>
            <a:ext cx="12467727" cy="2670953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087382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2pPr>
            <a:lvl3pPr marL="4174769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3pPr>
            <a:lvl4pPr marL="6262151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4pPr>
            <a:lvl5pPr marL="8349540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5pPr>
            <a:lvl6pPr marL="11480613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67995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55384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2766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2" name="Platshållare för text 22">
            <a:extLst>
              <a:ext uri="{FF2B5EF4-FFF2-40B4-BE49-F238E27FC236}">
                <a16:creationId xmlns:a16="http://schemas.microsoft.com/office/drawing/2014/main" id="{EDE37FAA-517F-E916-0ACD-1CA907F08BD1}"/>
              </a:ext>
            </a:extLst>
          </p:cNvPr>
          <p:cNvSpPr txBox="1">
            <a:spLocks/>
          </p:cNvSpPr>
          <p:nvPr/>
        </p:nvSpPr>
        <p:spPr>
          <a:xfrm>
            <a:off x="945120" y="13300367"/>
            <a:ext cx="15259582" cy="715956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wrap="square" lIns="0" tIns="0" rIns="0" bIns="72000">
            <a:spAutoFit/>
          </a:bodyPr>
          <a:lstStyle>
            <a:lvl1pPr marL="0" indent="0" algn="l" defTabSz="4174769" rtl="0" eaLnBrk="1" latinLnBrk="0" hangingPunct="1">
              <a:lnSpc>
                <a:spcPct val="95000"/>
              </a:lnSpc>
              <a:spcBef>
                <a:spcPts val="0"/>
              </a:spcBef>
              <a:buFontTx/>
              <a:buNone/>
              <a:defRPr sz="7000" b="0" i="0" kern="120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2087382" indent="0" algn="l" defTabSz="4174769" rtl="0" eaLnBrk="1" latinLnBrk="0" hangingPunct="1">
              <a:spcBef>
                <a:spcPct val="20000"/>
              </a:spcBef>
              <a:buFontTx/>
              <a:buNone/>
              <a:defRPr sz="129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2pPr>
            <a:lvl3pPr marL="4174769" indent="0" algn="l" defTabSz="4174769" rtl="0" eaLnBrk="1" latinLnBrk="0" hangingPunct="1">
              <a:spcBef>
                <a:spcPct val="20000"/>
              </a:spcBef>
              <a:buFontTx/>
              <a:buNone/>
              <a:defRPr sz="110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3pPr>
            <a:lvl4pPr marL="6262151" indent="0" algn="l" defTabSz="4174769" rtl="0" eaLnBrk="1" latinLnBrk="0" hangingPunct="1">
              <a:spcBef>
                <a:spcPct val="20000"/>
              </a:spcBef>
              <a:buFontTx/>
              <a:buNone/>
              <a:defRPr sz="91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4pPr>
            <a:lvl5pPr marL="8349538" indent="0" algn="l" defTabSz="4174769" rtl="0" eaLnBrk="1" latinLnBrk="0" hangingPunct="1">
              <a:spcBef>
                <a:spcPct val="20000"/>
              </a:spcBef>
              <a:buFontTx/>
              <a:buNone/>
              <a:defRPr sz="91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5pPr>
            <a:lvl6pPr marL="11480613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67995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55384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2766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>
                <a:latin typeface="Helvetica" pitchFamily="2" charset="0"/>
                <a:cs typeface="Arial" panose="020B0604020202020204" pitchFamily="34" charset="0"/>
              </a:rPr>
              <a:t>Multiomic characterization of ventral midbrain progenitors </a:t>
            </a:r>
          </a:p>
        </p:txBody>
      </p:sp>
      <p:pic>
        <p:nvPicPr>
          <p:cNvPr id="28" name="Picture 27" descr="A diagram of a mouse&#10;&#10;Description automatically generated with medium confidence">
            <a:extLst>
              <a:ext uri="{FF2B5EF4-FFF2-40B4-BE49-F238E27FC236}">
                <a16:creationId xmlns:a16="http://schemas.microsoft.com/office/drawing/2014/main" id="{41A61415-1CE5-6594-8F97-15789B3D48F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4" r="20188"/>
          <a:stretch/>
        </p:blipFill>
        <p:spPr>
          <a:xfrm>
            <a:off x="882402" y="23106804"/>
            <a:ext cx="8567851" cy="4922194"/>
          </a:xfrm>
          <a:prstGeom prst="rect">
            <a:avLst/>
          </a:prstGeom>
        </p:spPr>
      </p:pic>
      <p:pic>
        <p:nvPicPr>
          <p:cNvPr id="30" name="Picture 29" descr="A pie chart with numbers and a bar&#10;&#10;Description automatically generated">
            <a:extLst>
              <a:ext uri="{FF2B5EF4-FFF2-40B4-BE49-F238E27FC236}">
                <a16:creationId xmlns:a16="http://schemas.microsoft.com/office/drawing/2014/main" id="{D585893F-EADA-5A8C-EBA4-EB58F022AB6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31"/>
          <a:stretch/>
        </p:blipFill>
        <p:spPr>
          <a:xfrm>
            <a:off x="6560790" y="32997552"/>
            <a:ext cx="8614504" cy="5112567"/>
          </a:xfrm>
          <a:prstGeom prst="rect">
            <a:avLst/>
          </a:prstGeom>
        </p:spPr>
      </p:pic>
      <p:sp>
        <p:nvSpPr>
          <p:cNvPr id="35" name="Platshållare för text 8">
            <a:extLst>
              <a:ext uri="{FF2B5EF4-FFF2-40B4-BE49-F238E27FC236}">
                <a16:creationId xmlns:a16="http://schemas.microsoft.com/office/drawing/2014/main" id="{67BFA002-863C-1D80-C601-42E908967FFE}"/>
              </a:ext>
            </a:extLst>
          </p:cNvPr>
          <p:cNvSpPr txBox="1">
            <a:spLocks/>
          </p:cNvSpPr>
          <p:nvPr/>
        </p:nvSpPr>
        <p:spPr>
          <a:xfrm>
            <a:off x="9595371" y="22798986"/>
            <a:ext cx="6609331" cy="1271974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087382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2pPr>
            <a:lvl3pPr marL="4174769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3pPr>
            <a:lvl4pPr marL="6262151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4pPr>
            <a:lvl5pPr marL="8349540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5pPr>
            <a:lvl6pPr marL="11480613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67995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55384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2766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SE">
                <a:latin typeface="Helvetica" pitchFamily="2" charset="0"/>
                <a:cs typeface="Arial" panose="020B0604020202020204" pitchFamily="34" charset="0"/>
              </a:rPr>
              <a:t>All cells were barcoded at day 11, then split into two and either barcoded at day 16 (in vitro) or four weeks after grafting.</a:t>
            </a:r>
          </a:p>
          <a:p>
            <a:endParaRPr lang="en-SE">
              <a:latin typeface="Helvetica" pitchFamily="2" charset="0"/>
              <a:cs typeface="Arial" panose="020B0604020202020204" pitchFamily="34" charset="0"/>
            </a:endParaRPr>
          </a:p>
          <a:p>
            <a:r>
              <a:rPr lang="en-SE">
                <a:latin typeface="Helvetica" pitchFamily="2" charset="0"/>
                <a:cs typeface="Arial" panose="020B0604020202020204" pitchFamily="34" charset="0"/>
              </a:rPr>
              <a:t>Resulting grafts, as well as progenitors, were analyzed using snRNA-seq and histology at 3- and 6-months past grafting. </a:t>
            </a:r>
            <a:endParaRPr lang="en-GB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36" name="Platshållare för text 8">
            <a:extLst>
              <a:ext uri="{FF2B5EF4-FFF2-40B4-BE49-F238E27FC236}">
                <a16:creationId xmlns:a16="http://schemas.microsoft.com/office/drawing/2014/main" id="{2871EE47-A7F2-C12C-4CDC-7B46A7326C12}"/>
              </a:ext>
            </a:extLst>
          </p:cNvPr>
          <p:cNvSpPr txBox="1">
            <a:spLocks/>
          </p:cNvSpPr>
          <p:nvPr/>
        </p:nvSpPr>
        <p:spPr>
          <a:xfrm>
            <a:off x="8965557" y="14347151"/>
            <a:ext cx="7239145" cy="1271974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087382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2pPr>
            <a:lvl3pPr marL="4174769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3pPr>
            <a:lvl4pPr marL="6262151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4pPr>
            <a:lvl5pPr marL="8349540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5pPr>
            <a:lvl6pPr marL="11480613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67995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55384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2766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SE">
                <a:latin typeface="Helvetica" pitchFamily="2" charset="0"/>
                <a:cs typeface="Arial" panose="020B0604020202020204" pitchFamily="34" charset="0"/>
              </a:rPr>
              <a:t>Midbrain progenitors were analy</a:t>
            </a:r>
            <a:r>
              <a:rPr lang="en-GB">
                <a:latin typeface="Helvetica" pitchFamily="2" charset="0"/>
                <a:cs typeface="Arial" panose="020B0604020202020204" pitchFamily="34" charset="0"/>
              </a:rPr>
              <a:t>z</a:t>
            </a:r>
            <a:r>
              <a:rPr lang="en-SE">
                <a:latin typeface="Helvetica" pitchFamily="2" charset="0"/>
                <a:cs typeface="Arial" panose="020B0604020202020204" pitchFamily="34" charset="0"/>
              </a:rPr>
              <a:t>ed using scRNA-seq and found to be homogenous and forming three major clusters, floor plate progenitors (FPP), cycling FPPs and neuroblasts.</a:t>
            </a:r>
          </a:p>
          <a:p>
            <a:endParaRPr lang="en-SE">
              <a:latin typeface="Helvetica" pitchFamily="2" charset="0"/>
              <a:cs typeface="Arial" panose="020B0604020202020204" pitchFamily="34" charset="0"/>
            </a:endParaRPr>
          </a:p>
          <a:p>
            <a:r>
              <a:rPr lang="en-SE">
                <a:latin typeface="Helvetica" pitchFamily="2" charset="0"/>
                <a:cs typeface="Arial" panose="020B0604020202020204" pitchFamily="34" charset="0"/>
              </a:rPr>
              <a:t>Homogeneity was quantified using ROGUE and confirmed with multiome analysis of chromatin accesibility and transcriptome.</a:t>
            </a:r>
          </a:p>
          <a:p>
            <a:endParaRPr lang="en-SE">
              <a:latin typeface="Helvetica" pitchFamily="2" charset="0"/>
              <a:cs typeface="Arial" panose="020B0604020202020204" pitchFamily="34" charset="0"/>
            </a:endParaRPr>
          </a:p>
          <a:p>
            <a:endParaRPr lang="en-GB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39" name="Picture 38" descr="A close-up of a diagram&#10;&#10;Description automatically generated">
            <a:extLst>
              <a:ext uri="{FF2B5EF4-FFF2-40B4-BE49-F238E27FC236}">
                <a16:creationId xmlns:a16="http://schemas.microsoft.com/office/drawing/2014/main" id="{A3573FC8-DBD1-E5ED-12DB-A78F909295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17" y="14347152"/>
            <a:ext cx="7264451" cy="6543696"/>
          </a:xfrm>
          <a:prstGeom prst="rect">
            <a:avLst/>
          </a:prstGeom>
        </p:spPr>
      </p:pic>
      <p:sp>
        <p:nvSpPr>
          <p:cNvPr id="41" name="Platshållare för text 10">
            <a:extLst>
              <a:ext uri="{FF2B5EF4-FFF2-40B4-BE49-F238E27FC236}">
                <a16:creationId xmlns:a16="http://schemas.microsoft.com/office/drawing/2014/main" id="{178C8202-BCBA-6618-1EFC-81EC821DEAA3}"/>
              </a:ext>
            </a:extLst>
          </p:cNvPr>
          <p:cNvSpPr txBox="1">
            <a:spLocks/>
          </p:cNvSpPr>
          <p:nvPr/>
        </p:nvSpPr>
        <p:spPr>
          <a:xfrm>
            <a:off x="16577665" y="35000799"/>
            <a:ext cx="12356108" cy="3330207"/>
          </a:xfrm>
          <a:prstGeom prst="rect">
            <a:avLst/>
          </a:prstGeom>
        </p:spPr>
        <p:txBody>
          <a:bodyPr lIns="0" tIns="0" rIns="0" bIns="0" numCol="1" spcCol="719855"/>
          <a:lstStyle>
            <a:lvl1pPr marL="0" marR="0" indent="0" algn="l" defTabSz="41747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087382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2pPr>
            <a:lvl3pPr marL="4174769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3pPr>
            <a:lvl4pPr marL="6262151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4pPr>
            <a:lvl5pPr marL="8349540" indent="0" algn="l" defTabSz="4174769" rtl="0" eaLnBrk="1" latinLnBrk="0" hangingPunct="1">
              <a:spcBef>
                <a:spcPct val="20000"/>
              </a:spcBef>
              <a:buFont typeface="Arial" pitchFamily="34" charset="0"/>
              <a:buNone/>
              <a:defRPr sz="5900" kern="1200">
                <a:solidFill>
                  <a:schemeClr val="tx1"/>
                </a:solidFill>
                <a:latin typeface="Frutiger 45 Light" pitchFamily="34" charset="0"/>
                <a:ea typeface="+mn-ea"/>
                <a:cs typeface="+mn-cs"/>
              </a:defRPr>
            </a:lvl5pPr>
            <a:lvl6pPr marL="11480613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67995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55384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2766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itchFamily="34" charset="0"/>
              <a:buChar char="•"/>
            </a:pPr>
            <a:r>
              <a:rPr lang="en-GB">
                <a:latin typeface="Helvetica" pitchFamily="2" charset="0"/>
                <a:cs typeface="Arial" panose="020B0604020202020204" pitchFamily="34" charset="0"/>
              </a:rPr>
              <a:t>snRNA-</a:t>
            </a:r>
            <a:r>
              <a:rPr lang="en-GB" err="1">
                <a:latin typeface="Helvetica" pitchFamily="2" charset="0"/>
                <a:cs typeface="Arial" panose="020B0604020202020204" pitchFamily="34" charset="0"/>
              </a:rPr>
              <a:t>seq</a:t>
            </a:r>
            <a:r>
              <a:rPr lang="en-GB">
                <a:latin typeface="Helvetica" pitchFamily="2" charset="0"/>
                <a:cs typeface="Arial" panose="020B0604020202020204" pitchFamily="34" charset="0"/>
              </a:rPr>
              <a:t> of hPSC derived dopamine grafts confirms previous findings and shows that grafted cells differentiates into three main cell types.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GB">
                <a:latin typeface="Helvetica" pitchFamily="2" charset="0"/>
                <a:cs typeface="Arial" panose="020B0604020202020204" pitchFamily="34" charset="0"/>
              </a:rPr>
              <a:t>Lineage tracing of progenitors barcoded at day 11 and day 16 shows that the great majority of cells are multipotent.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GB">
                <a:latin typeface="Helvetica" pitchFamily="2" charset="0"/>
                <a:cs typeface="Arial" panose="020B0604020202020204" pitchFamily="34" charset="0"/>
              </a:rPr>
              <a:t>Day 16 progenitors are homogenous at the transcriptional and chromatin </a:t>
            </a:r>
            <a:r>
              <a:rPr lang="en-GB" err="1">
                <a:latin typeface="Helvetica" pitchFamily="2" charset="0"/>
                <a:cs typeface="Arial" panose="020B0604020202020204" pitchFamily="34" charset="0"/>
              </a:rPr>
              <a:t>accsesibility</a:t>
            </a:r>
            <a:r>
              <a:rPr lang="en-GB">
                <a:latin typeface="Helvetica" pitchFamily="2" charset="0"/>
                <a:cs typeface="Arial" panose="020B0604020202020204" pitchFamily="34" charset="0"/>
              </a:rPr>
              <a:t> level.</a:t>
            </a:r>
          </a:p>
        </p:txBody>
      </p:sp>
      <p:sp>
        <p:nvSpPr>
          <p:cNvPr id="43" name="Platshållare för text 12">
            <a:extLst>
              <a:ext uri="{FF2B5EF4-FFF2-40B4-BE49-F238E27FC236}">
                <a16:creationId xmlns:a16="http://schemas.microsoft.com/office/drawing/2014/main" id="{AD1E7F8E-8842-E432-D827-782C585F93A7}"/>
              </a:ext>
            </a:extLst>
          </p:cNvPr>
          <p:cNvSpPr txBox="1">
            <a:spLocks/>
          </p:cNvSpPr>
          <p:nvPr/>
        </p:nvSpPr>
        <p:spPr>
          <a:xfrm>
            <a:off x="16577665" y="33948935"/>
            <a:ext cx="11694188" cy="715956"/>
          </a:xfrm>
          <a:prstGeom prst="callout1">
            <a:avLst>
              <a:gd name="adj1" fmla="val 100083"/>
              <a:gd name="adj2" fmla="val 99920"/>
              <a:gd name="adj3" fmla="val 99878"/>
              <a:gd name="adj4" fmla="val 33"/>
            </a:avLst>
          </a:prstGeom>
          <a:ln w="28575">
            <a:solidFill>
              <a:schemeClr val="accent1"/>
            </a:solidFill>
          </a:ln>
        </p:spPr>
        <p:txBody>
          <a:bodyPr lIns="0" tIns="0" rIns="0" bIns="72000">
            <a:spAutoFit/>
          </a:bodyPr>
          <a:lstStyle>
            <a:lvl1pPr marL="0" indent="0" algn="l" defTabSz="4174769" rtl="0" eaLnBrk="1" latinLnBrk="0" hangingPunct="1">
              <a:lnSpc>
                <a:spcPct val="95000"/>
              </a:lnSpc>
              <a:spcBef>
                <a:spcPts val="0"/>
              </a:spcBef>
              <a:buFontTx/>
              <a:buNone/>
              <a:defRPr sz="7000" b="0" i="0" kern="120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2087382" indent="0" algn="l" defTabSz="4174769" rtl="0" eaLnBrk="1" latinLnBrk="0" hangingPunct="1">
              <a:spcBef>
                <a:spcPct val="20000"/>
              </a:spcBef>
              <a:buFontTx/>
              <a:buNone/>
              <a:defRPr sz="129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2pPr>
            <a:lvl3pPr marL="4174769" indent="0" algn="l" defTabSz="4174769" rtl="0" eaLnBrk="1" latinLnBrk="0" hangingPunct="1">
              <a:spcBef>
                <a:spcPct val="20000"/>
              </a:spcBef>
              <a:buFontTx/>
              <a:buNone/>
              <a:defRPr sz="110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3pPr>
            <a:lvl4pPr marL="6262151" indent="0" algn="l" defTabSz="4174769" rtl="0" eaLnBrk="1" latinLnBrk="0" hangingPunct="1">
              <a:spcBef>
                <a:spcPct val="20000"/>
              </a:spcBef>
              <a:buFontTx/>
              <a:buNone/>
              <a:defRPr sz="91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4pPr>
            <a:lvl5pPr marL="8349538" indent="0" algn="l" defTabSz="4174769" rtl="0" eaLnBrk="1" latinLnBrk="0" hangingPunct="1">
              <a:spcBef>
                <a:spcPct val="20000"/>
              </a:spcBef>
              <a:buFontTx/>
              <a:buNone/>
              <a:defRPr sz="9100" b="1" i="0" kern="1200">
                <a:solidFill>
                  <a:schemeClr val="accent1"/>
                </a:solidFill>
                <a:latin typeface="Adobe Garamond Pro" panose="02020502060506020403" pitchFamily="18" charset="0"/>
                <a:ea typeface="+mn-ea"/>
                <a:cs typeface="+mn-cs"/>
              </a:defRPr>
            </a:lvl5pPr>
            <a:lvl6pPr marL="11480613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67995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55384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2766" indent="-1043692" algn="l" defTabSz="41747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>
                <a:latin typeface="Helvetica" pitchFamily="2" charset="0"/>
                <a:cs typeface="Arial" panose="020B0604020202020204" pitchFamily="34" charset="0"/>
              </a:rPr>
              <a:t>Conclusion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13FCACC-E645-D3D8-BE03-7B140A66FE93}"/>
              </a:ext>
            </a:extLst>
          </p:cNvPr>
          <p:cNvSpPr txBox="1"/>
          <p:nvPr/>
        </p:nvSpPr>
        <p:spPr>
          <a:xfrm>
            <a:off x="7581887" y="33429898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200">
                <a:latin typeface="Arial" panose="020B0604020202020204" pitchFamily="34" charset="0"/>
                <a:cs typeface="Arial" panose="020B0604020202020204" pitchFamily="34" charset="0"/>
              </a:rPr>
              <a:t>Example of multipotent clone</a:t>
            </a:r>
          </a:p>
        </p:txBody>
      </p:sp>
      <p:pic>
        <p:nvPicPr>
          <p:cNvPr id="4" name="Picture 2" descr="Image preview">
            <a:extLst>
              <a:ext uri="{FF2B5EF4-FFF2-40B4-BE49-F238E27FC236}">
                <a16:creationId xmlns:a16="http://schemas.microsoft.com/office/drawing/2014/main" id="{B8EEB9B3-58E2-F14E-28CF-146D1D9C3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7665" y="16132338"/>
            <a:ext cx="5988716" cy="3111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diagram of a tube&#10;&#10;Description automatically generated">
            <a:extLst>
              <a:ext uri="{FF2B5EF4-FFF2-40B4-BE49-F238E27FC236}">
                <a16:creationId xmlns:a16="http://schemas.microsoft.com/office/drawing/2014/main" id="{CDDBB689-E6F6-33DF-64A7-6A0B40A27E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0350" y="16121245"/>
            <a:ext cx="5821680" cy="308948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7FFD2E-D67B-7FB9-8CF5-9E934BD46B50}"/>
              </a:ext>
            </a:extLst>
          </p:cNvPr>
          <p:cNvSpPr txBox="1"/>
          <p:nvPr/>
        </p:nvSpPr>
        <p:spPr>
          <a:xfrm>
            <a:off x="16577665" y="14347151"/>
            <a:ext cx="556230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600"/>
              <a:t>Feature barcoding enables better capture off barcodes on 10X beads </a:t>
            </a:r>
            <a:endParaRPr lang="en-SE" sz="36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C76D19-E873-35C6-67E5-55D6FB3761AB}"/>
              </a:ext>
            </a:extLst>
          </p:cNvPr>
          <p:cNvSpPr txBox="1"/>
          <p:nvPr/>
        </p:nvSpPr>
        <p:spPr>
          <a:xfrm>
            <a:off x="23892387" y="15426813"/>
            <a:ext cx="1184704" cy="604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S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4CDE1C-4767-65D0-F432-15F53ECB2E46}"/>
              </a:ext>
            </a:extLst>
          </p:cNvPr>
          <p:cNvSpPr txBox="1"/>
          <p:nvPr/>
        </p:nvSpPr>
        <p:spPr>
          <a:xfrm>
            <a:off x="23339725" y="14347151"/>
            <a:ext cx="556230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600"/>
              <a:t>Library construction from supernatant enables better capture of short transcripts</a:t>
            </a:r>
            <a:endParaRPr lang="en-SE" sz="360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0B16F08-453B-FDA0-7806-D19B4A03975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60124" t="12755" b="42555"/>
          <a:stretch/>
        </p:blipFill>
        <p:spPr>
          <a:xfrm>
            <a:off x="16577665" y="19316030"/>
            <a:ext cx="12365959" cy="1307429"/>
          </a:xfrm>
          <a:prstGeom prst="rect">
            <a:avLst/>
          </a:prstGeom>
        </p:spPr>
      </p:pic>
      <p:pic>
        <p:nvPicPr>
          <p:cNvPr id="19" name="Picture 18" descr="A graph showing a number of numbers&#10;&#10;Description automatically generated with medium confidence">
            <a:extLst>
              <a:ext uri="{FF2B5EF4-FFF2-40B4-BE49-F238E27FC236}">
                <a16:creationId xmlns:a16="http://schemas.microsoft.com/office/drawing/2014/main" id="{8CF2A73A-786A-7F3B-E51E-CAE20E1A658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665" y="24284040"/>
            <a:ext cx="6518096" cy="333020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D29EDA3-3902-83A5-BEA5-3C29F40A2E0A}"/>
              </a:ext>
            </a:extLst>
          </p:cNvPr>
          <p:cNvSpPr txBox="1"/>
          <p:nvPr/>
        </p:nvSpPr>
        <p:spPr>
          <a:xfrm>
            <a:off x="16577665" y="23002232"/>
            <a:ext cx="122532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600">
                <a:latin typeface="Helvetica" pitchFamily="2" charset="0"/>
              </a:rPr>
              <a:t>10X library from supernatant fraction contains almost only barcode reads</a:t>
            </a:r>
            <a:endParaRPr lang="en-SE" sz="3600">
              <a:latin typeface="Helvetica" pitchFamily="2" charset="0"/>
            </a:endParaRP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FDA8DC52-C245-A393-E2CE-76F0447B60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293775"/>
              </p:ext>
            </p:extLst>
          </p:nvPr>
        </p:nvGraphicFramePr>
        <p:xfrm>
          <a:off x="23578202" y="24336393"/>
          <a:ext cx="5323828" cy="311480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00199">
                  <a:extLst>
                    <a:ext uri="{9D8B030D-6E8A-4147-A177-3AD203B41FA5}">
                      <a16:colId xmlns:a16="http://schemas.microsoft.com/office/drawing/2014/main" val="136973475"/>
                    </a:ext>
                  </a:extLst>
                </a:gridCol>
                <a:gridCol w="1800199">
                  <a:extLst>
                    <a:ext uri="{9D8B030D-6E8A-4147-A177-3AD203B41FA5}">
                      <a16:colId xmlns:a16="http://schemas.microsoft.com/office/drawing/2014/main" val="775143590"/>
                    </a:ext>
                  </a:extLst>
                </a:gridCol>
                <a:gridCol w="1723430">
                  <a:extLst>
                    <a:ext uri="{9D8B030D-6E8A-4147-A177-3AD203B41FA5}">
                      <a16:colId xmlns:a16="http://schemas.microsoft.com/office/drawing/2014/main" val="506536009"/>
                    </a:ext>
                  </a:extLst>
                </a:gridCol>
              </a:tblGrid>
              <a:tr h="1172325">
                <a:tc>
                  <a:txBody>
                    <a:bodyPr/>
                    <a:lstStyle/>
                    <a:p>
                      <a:r>
                        <a:rPr lang="en-SE" sz="3000" b="0">
                          <a:latin typeface="Helvetica" pitchFamily="2" charset="0"/>
                        </a:rPr>
                        <a:t>Library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000" b="0">
                          <a:latin typeface="Helvetica" pitchFamily="2" charset="0"/>
                        </a:rPr>
                        <a:t>C</a:t>
                      </a:r>
                      <a:r>
                        <a:rPr lang="en-SE" sz="3000" b="0">
                          <a:latin typeface="Helvetica" pitchFamily="2" charset="0"/>
                        </a:rPr>
                        <a:t>ells/</a:t>
                      </a:r>
                    </a:p>
                    <a:p>
                      <a:r>
                        <a:rPr lang="en-SE" sz="3000" b="0">
                          <a:latin typeface="Helvetica" pitchFamily="2" charset="0"/>
                        </a:rPr>
                        <a:t>nuclei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E" sz="3000" b="0">
                          <a:latin typeface="Helvetica" pitchFamily="2" charset="0"/>
                        </a:rPr>
                        <a:t>% reads with barcode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5027168"/>
                  </a:ext>
                </a:extLst>
              </a:tr>
              <a:tr h="825881">
                <a:tc>
                  <a:txBody>
                    <a:bodyPr/>
                    <a:lstStyle/>
                    <a:p>
                      <a:r>
                        <a:rPr lang="en-SE" sz="3000">
                          <a:latin typeface="Helvetica" pitchFamily="2" charset="0"/>
                        </a:rPr>
                        <a:t>cells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E" sz="3000">
                          <a:latin typeface="Helvetica" pitchFamily="2" charset="0"/>
                        </a:rPr>
                        <a:t>4546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E" sz="3000">
                          <a:latin typeface="Helvetica" pitchFamily="2" charset="0"/>
                        </a:rPr>
                        <a:t>94%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993011"/>
                  </a:ext>
                </a:extLst>
              </a:tr>
              <a:tr h="825881">
                <a:tc>
                  <a:txBody>
                    <a:bodyPr/>
                    <a:lstStyle/>
                    <a:p>
                      <a:r>
                        <a:rPr lang="en-SE" sz="3000">
                          <a:latin typeface="Helvetica" pitchFamily="2" charset="0"/>
                        </a:rPr>
                        <a:t>nuclei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E" sz="3000">
                          <a:latin typeface="Helvetica" pitchFamily="2" charset="0"/>
                        </a:rPr>
                        <a:t>2686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E" sz="3000">
                          <a:latin typeface="Helvetica" pitchFamily="2" charset="0"/>
                        </a:rPr>
                        <a:t>96%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233419"/>
                  </a:ext>
                </a:extLst>
              </a:tr>
            </a:tbl>
          </a:graphicData>
        </a:graphic>
      </p:graphicFrame>
      <p:pic>
        <p:nvPicPr>
          <p:cNvPr id="25" name="Picture 24">
            <a:extLst>
              <a:ext uri="{FF2B5EF4-FFF2-40B4-BE49-F238E27FC236}">
                <a16:creationId xmlns:a16="http://schemas.microsoft.com/office/drawing/2014/main" id="{D6035E9A-D8F9-BBF3-AB7F-E545A5F1FE5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2315"/>
          <a:stretch/>
        </p:blipFill>
        <p:spPr>
          <a:xfrm>
            <a:off x="16577665" y="29973614"/>
            <a:ext cx="5942287" cy="36000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743A58E-E3A9-31A6-8197-37F64CC2A243}"/>
              </a:ext>
            </a:extLst>
          </p:cNvPr>
          <p:cNvSpPr txBox="1"/>
          <p:nvPr/>
        </p:nvSpPr>
        <p:spPr>
          <a:xfrm>
            <a:off x="16577665" y="28021044"/>
            <a:ext cx="1246772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600">
                <a:latin typeface="Helvetica" pitchFamily="2" charset="0"/>
              </a:rPr>
              <a:t>95% of cells/nuclei has at least one high confidence barcode (supporet by &gt; 5 UMIs). Clone sizes is concordant with biology.</a:t>
            </a:r>
            <a:endParaRPr lang="en-SE" sz="3600">
              <a:latin typeface="Helvetica" pitchFamily="2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9DE1D39-A5F6-97EA-B82C-A4D5AA4C1AD8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b="8254"/>
          <a:stretch/>
        </p:blipFill>
        <p:spPr>
          <a:xfrm>
            <a:off x="22628819" y="29973614"/>
            <a:ext cx="6273211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61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UEng_Portrait">
  <a:themeElements>
    <a:clrScheme name="Poster">
      <a:dk1>
        <a:srgbClr val="000000"/>
      </a:dk1>
      <a:lt1>
        <a:srgbClr val="FFFFFF"/>
      </a:lt1>
      <a:dk2>
        <a:srgbClr val="4D4C44"/>
      </a:dk2>
      <a:lt2>
        <a:srgbClr val="E2DDCB"/>
      </a:lt2>
      <a:accent1>
        <a:srgbClr val="9A5A14"/>
      </a:accent1>
      <a:accent2>
        <a:srgbClr val="FCDEE0"/>
      </a:accent2>
      <a:accent3>
        <a:srgbClr val="BAD8E1"/>
      </a:accent3>
      <a:accent4>
        <a:srgbClr val="AFD2C2"/>
      </a:accent4>
      <a:accent5>
        <a:srgbClr val="E2DDCB"/>
      </a:accent5>
      <a:accent6>
        <a:srgbClr val="BEB7B3"/>
      </a:accent6>
      <a:hlink>
        <a:srgbClr val="000080"/>
      </a:hlink>
      <a:folHlink>
        <a:srgbClr val="9A5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0_LU_Sv_Portrait.pptx" id="{BA313F79-9A3C-4622-AD0B-C6E3967000BE}" vid="{BD7B0C8B-3DFC-452B-81C5-A123D6B26B8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LUEng_Portrait</Template>
  <TotalTime>12809</TotalTime>
  <Words>629</Words>
  <Application>Microsoft Macintosh PowerPoint</Application>
  <PresentationFormat>Custom</PresentationFormat>
  <Paragraphs>46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Adobe Garamond Pro</vt:lpstr>
      <vt:lpstr>Arial</vt:lpstr>
      <vt:lpstr>Frutiger 45 Light</vt:lpstr>
      <vt:lpstr>Helvetica</vt:lpstr>
      <vt:lpstr>Times New Roman</vt:lpstr>
      <vt:lpstr>LUEng_Portrait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Clyde Lange</dc:creator>
  <cp:lastModifiedBy>Petter Storm</cp:lastModifiedBy>
  <cp:revision>120</cp:revision>
  <cp:lastPrinted>2024-04-03T06:44:04Z</cp:lastPrinted>
  <dcterms:created xsi:type="dcterms:W3CDTF">2019-08-30T15:49:02Z</dcterms:created>
  <dcterms:modified xsi:type="dcterms:W3CDTF">2025-10-20T16:56:52Z</dcterms:modified>
</cp:coreProperties>
</file>